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15"/>
  </p:notesMasterIdLst>
  <p:handoutMasterIdLst>
    <p:handoutMasterId r:id="rId16"/>
  </p:handoutMasterIdLst>
  <p:sldIdLst>
    <p:sldId id="357" r:id="rId5"/>
    <p:sldId id="381" r:id="rId6"/>
    <p:sldId id="380" r:id="rId7"/>
    <p:sldId id="340" r:id="rId8"/>
    <p:sldId id="396" r:id="rId9"/>
    <p:sldId id="320" r:id="rId10"/>
    <p:sldId id="325" r:id="rId11"/>
    <p:sldId id="348" r:id="rId12"/>
    <p:sldId id="382" r:id="rId13"/>
    <p:sldId id="374" r:id="rId14"/>
  </p:sldIdLst>
  <p:sldSz cx="10691813" cy="7559675"/>
  <p:notesSz cx="6889750" cy="10021888"/>
  <p:defaultTextStyle>
    <a:defPPr>
      <a:defRPr lang="en-GB"/>
    </a:defPPr>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mn-lt"/>
        <a:ea typeface="+mn-ea"/>
        <a:cs typeface="+mn-cs"/>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EF6447A-24EA-4742-A8FB-1DF080B5CEFA}">
  <a:tblStyle styleId="{CEF6447A-24EA-4742-A8FB-1DF080B5CEFA}" styleName="Ecclesiastical_Table">
    <a:wholeTbl>
      <a:tcTxStyle>
        <a:fontRef idx="minor">
          <a:prstClr val="black"/>
        </a:fontRef>
        <a:schemeClr val="dk1"/>
      </a:tcTxStyle>
      <a:tcStyle>
        <a:tcBdr>
          <a:left>
            <a:ln>
              <a:noFill/>
            </a:ln>
          </a:left>
          <a:right>
            <a:ln>
              <a:noFill/>
            </a:ln>
          </a:right>
          <a:top>
            <a:ln w="12700" cmpd="sng">
              <a:solidFill>
                <a:schemeClr val="dk2"/>
              </a:solidFill>
            </a:ln>
          </a:top>
          <a:bottom>
            <a:ln w="12700" cmpd="sng">
              <a:solidFill>
                <a:schemeClr val="dk2"/>
              </a:solidFill>
            </a:ln>
          </a:bottom>
          <a:insideH>
            <a:ln w="6350" cmpd="sng">
              <a:solidFill>
                <a:srgbClr val="D9D9D9"/>
              </a:solidFill>
            </a:ln>
          </a:insideH>
          <a:insideV>
            <a:ln>
              <a:noFill/>
            </a:ln>
          </a:insideV>
        </a:tcBdr>
        <a:fill>
          <a:solidFill>
            <a:schemeClr val="lt1"/>
          </a:solidFill>
        </a:fill>
      </a:tcStyle>
    </a:wholeTbl>
    <a:band1H>
      <a:tcStyle>
        <a:tcBdr/>
      </a:tcStyle>
    </a:band1H>
    <a:band2H>
      <a:tcStyle>
        <a:tcBdr/>
        <a:fill>
          <a:solidFill>
            <a:srgbClr val="F2F2F2"/>
          </a:solidFill>
        </a:fill>
      </a:tcStyle>
    </a:band2H>
    <a:band1V>
      <a:tcStyle>
        <a:tcBdr/>
      </a:tcStyle>
    </a:band1V>
    <a:band2V>
      <a:tcStyle>
        <a:tcBdr/>
      </a:tcStyle>
    </a:band2V>
    <a:lastCol>
      <a:tcTxStyle>
        <a:fontRef idx="minor">
          <a:prstClr val="black"/>
        </a:fontRef>
        <a:schemeClr val="dk1"/>
      </a:tcTxStyle>
      <a:tcStyle>
        <a:tcBdr/>
      </a:tcStyle>
    </a:lastCol>
    <a:firstCol>
      <a:tcTxStyle b="on">
        <a:fontRef idx="minor">
          <a:prstClr val="black"/>
        </a:fontRef>
        <a:schemeClr val="dk1"/>
      </a:tcTxStyle>
      <a:tcStyle>
        <a:tcBdr/>
        <a:fill>
          <a:solidFill>
            <a:srgbClr val="C7D5DB"/>
          </a:solidFill>
        </a:fill>
      </a:tcStyle>
    </a:firstCol>
    <a:lastRow>
      <a:tcTxStyle b="on">
        <a:fontRef idx="minor">
          <a:prstClr val="black"/>
        </a:fontRef>
        <a:srgbClr val="28465F"/>
      </a:tcTxStyle>
      <a:tcStyle>
        <a:tcBdr>
          <a:top>
            <a:ln w="12700" cmpd="sng">
              <a:solidFill>
                <a:schemeClr val="dk2"/>
              </a:solidFill>
            </a:ln>
          </a:top>
          <a:bottom>
            <a:ln w="12700" cmpd="sng">
              <a:solidFill>
                <a:schemeClr val="dk2"/>
              </a:solidFill>
            </a:ln>
          </a:bottom>
        </a:tcBdr>
        <a:fill>
          <a:solidFill>
            <a:schemeClr val="lt1"/>
          </a:solidFill>
        </a:fill>
      </a:tcStyle>
    </a:lastRow>
    <a:firstRow>
      <a:tcTxStyle b="on">
        <a:fontRef idx="minor">
          <a:prstClr val="black"/>
        </a:fontRef>
        <a:schemeClr val="lt1"/>
      </a:tcTxStyle>
      <a:tcStyle>
        <a:tcBdr>
          <a:top>
            <a:ln>
              <a:noFill/>
            </a:ln>
          </a:top>
          <a:bottom>
            <a:ln w="12700" cmpd="sng">
              <a:solidFill>
                <a:schemeClr val="dk2"/>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43" d="100"/>
          <a:sy n="43" d="100"/>
        </p:scale>
        <p:origin x="912" y="33"/>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2" d="100"/>
          <a:sy n="52" d="100"/>
        </p:scale>
        <p:origin x="268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FDFED3-708C-45FA-85EA-75343FC3D2D1}"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48ECD04E-2424-4121-A269-6B3754FD1C82}">
      <dgm:prSet phldrT="[Text]" custT="1"/>
      <dgm:spPr>
        <a:ln>
          <a:solidFill>
            <a:srgbClr val="F39200"/>
          </a:solidFill>
        </a:ln>
      </dgm:spPr>
      <dgm:t>
        <a:bodyPr/>
        <a:lstStyle/>
        <a:p>
          <a:r>
            <a:rPr lang="en-US" sz="1200" b="0" dirty="0">
              <a:solidFill>
                <a:srgbClr val="F39200"/>
              </a:solidFill>
            </a:rPr>
            <a:t>Security</a:t>
          </a:r>
        </a:p>
        <a:p>
          <a:r>
            <a:rPr lang="en-US" sz="1200" b="0" dirty="0">
              <a:solidFill>
                <a:srgbClr val="F39200"/>
              </a:solidFill>
            </a:rPr>
            <a:t>&amp; </a:t>
          </a:r>
        </a:p>
        <a:p>
          <a:r>
            <a:rPr lang="en-US" sz="1200" b="0" dirty="0">
              <a:solidFill>
                <a:srgbClr val="F39200"/>
              </a:solidFill>
            </a:rPr>
            <a:t>Theft of Metal </a:t>
          </a:r>
        </a:p>
      </dgm:t>
    </dgm:pt>
    <dgm:pt modelId="{3F184C66-00A5-46E4-AF96-E1697DCF09AA}" type="parTrans" cxnId="{31AE04A2-5966-4F75-8B6C-8590494A2C0A}">
      <dgm:prSet/>
      <dgm:spPr/>
      <dgm:t>
        <a:bodyPr/>
        <a:lstStyle/>
        <a:p>
          <a:endParaRPr lang="en-US"/>
        </a:p>
      </dgm:t>
    </dgm:pt>
    <dgm:pt modelId="{9F18BF24-D6F2-4F8D-8A3B-2AA6768FB0FB}" type="sibTrans" cxnId="{31AE04A2-5966-4F75-8B6C-8590494A2C0A}">
      <dgm:prSet/>
      <dgm:spPr/>
      <dgm:t>
        <a:bodyPr/>
        <a:lstStyle/>
        <a:p>
          <a:endParaRPr lang="en-US"/>
        </a:p>
      </dgm:t>
    </dgm:pt>
    <dgm:pt modelId="{40D923C9-D1E6-4FF1-A335-D22D87ED2C21}">
      <dgm:prSet phldrT="[Text]" custT="1"/>
      <dgm:spPr>
        <a:ln>
          <a:solidFill>
            <a:srgbClr val="F39200"/>
          </a:solidFill>
        </a:ln>
      </dgm:spPr>
      <dgm:t>
        <a:bodyPr/>
        <a:lstStyle/>
        <a:p>
          <a:r>
            <a:rPr lang="en-US" sz="1200" b="0" dirty="0">
              <a:solidFill>
                <a:srgbClr val="F39200"/>
              </a:solidFill>
            </a:rPr>
            <a:t>Health and safety</a:t>
          </a:r>
        </a:p>
      </dgm:t>
    </dgm:pt>
    <dgm:pt modelId="{96ED9FED-FA67-4D3C-95BD-4DED0BDF3ED2}" type="parTrans" cxnId="{E5F23497-B477-4B47-8ACD-1CA87AC4B154}">
      <dgm:prSet/>
      <dgm:spPr/>
      <dgm:t>
        <a:bodyPr/>
        <a:lstStyle/>
        <a:p>
          <a:endParaRPr lang="en-US"/>
        </a:p>
      </dgm:t>
    </dgm:pt>
    <dgm:pt modelId="{90E16033-53C5-4E6C-BAE2-1B2EE794A33A}" type="sibTrans" cxnId="{E5F23497-B477-4B47-8ACD-1CA87AC4B154}">
      <dgm:prSet/>
      <dgm:spPr/>
      <dgm:t>
        <a:bodyPr/>
        <a:lstStyle/>
        <a:p>
          <a:endParaRPr lang="en-US"/>
        </a:p>
      </dgm:t>
    </dgm:pt>
    <dgm:pt modelId="{86D35999-410C-4EF4-A43F-041E16A30426}">
      <dgm:prSet phldrT="[Text]" custT="1"/>
      <dgm:spPr>
        <a:ln>
          <a:solidFill>
            <a:srgbClr val="F39200"/>
          </a:solidFill>
        </a:ln>
      </dgm:spPr>
      <dgm:t>
        <a:bodyPr/>
        <a:lstStyle/>
        <a:p>
          <a:r>
            <a:rPr lang="en-US" sz="1200" b="0" dirty="0">
              <a:solidFill>
                <a:srgbClr val="F39200"/>
              </a:solidFill>
            </a:rPr>
            <a:t>Risk management</a:t>
          </a:r>
        </a:p>
        <a:p>
          <a:r>
            <a:rPr lang="en-US" sz="1200" b="0" dirty="0">
              <a:solidFill>
                <a:srgbClr val="F39200"/>
              </a:solidFill>
            </a:rPr>
            <a:t>&amp; </a:t>
          </a:r>
        </a:p>
        <a:p>
          <a:r>
            <a:rPr lang="en-US" sz="1200" b="0" dirty="0">
              <a:solidFill>
                <a:srgbClr val="F39200"/>
              </a:solidFill>
            </a:rPr>
            <a:t>Fire Risk Management </a:t>
          </a:r>
        </a:p>
      </dgm:t>
    </dgm:pt>
    <dgm:pt modelId="{FB7B306A-2C24-4186-8FF6-60EA087DD18C}" type="parTrans" cxnId="{59B6A2CB-09EB-4733-93D6-B614CD670EE4}">
      <dgm:prSet/>
      <dgm:spPr/>
      <dgm:t>
        <a:bodyPr/>
        <a:lstStyle/>
        <a:p>
          <a:endParaRPr lang="en-US"/>
        </a:p>
      </dgm:t>
    </dgm:pt>
    <dgm:pt modelId="{FDB3F554-99FC-4386-AAD1-016DD68E5603}" type="sibTrans" cxnId="{59B6A2CB-09EB-4733-93D6-B614CD670EE4}">
      <dgm:prSet/>
      <dgm:spPr/>
      <dgm:t>
        <a:bodyPr/>
        <a:lstStyle/>
        <a:p>
          <a:endParaRPr lang="en-US"/>
        </a:p>
      </dgm:t>
    </dgm:pt>
    <dgm:pt modelId="{BAC042D0-19E7-4D56-9AC3-7395EE3FDAFD}">
      <dgm:prSet phldrT="[Text]" custT="1"/>
      <dgm:spPr>
        <a:solidFill>
          <a:srgbClr val="19446A"/>
        </a:solidFill>
        <a:ln>
          <a:solidFill>
            <a:srgbClr val="F39200"/>
          </a:solidFill>
        </a:ln>
      </dgm:spPr>
      <dgm:t>
        <a:bodyPr/>
        <a:lstStyle/>
        <a:p>
          <a:r>
            <a:rPr lang="en-US" sz="1200" b="0" dirty="0">
              <a:solidFill>
                <a:srgbClr val="F39200"/>
              </a:solidFill>
            </a:rPr>
            <a:t>Understanding Your Church Insurance Policy </a:t>
          </a:r>
        </a:p>
      </dgm:t>
    </dgm:pt>
    <dgm:pt modelId="{3909725E-2952-4245-8A81-D0969C68425B}" type="parTrans" cxnId="{89037CA8-90CD-472D-820E-A06DBD12ADD2}">
      <dgm:prSet/>
      <dgm:spPr/>
      <dgm:t>
        <a:bodyPr/>
        <a:lstStyle/>
        <a:p>
          <a:endParaRPr lang="en-US"/>
        </a:p>
      </dgm:t>
    </dgm:pt>
    <dgm:pt modelId="{EC8CCEE0-270C-4824-875E-0464A0BD758C}" type="sibTrans" cxnId="{89037CA8-90CD-472D-820E-A06DBD12ADD2}">
      <dgm:prSet/>
      <dgm:spPr/>
      <dgm:t>
        <a:bodyPr/>
        <a:lstStyle/>
        <a:p>
          <a:endParaRPr lang="en-US"/>
        </a:p>
      </dgm:t>
    </dgm:pt>
    <dgm:pt modelId="{E0BBF1BA-9A71-470D-8869-D2D2DEF6C3F2}">
      <dgm:prSet phldrT="[Text]" custT="1"/>
      <dgm:spPr>
        <a:ln>
          <a:solidFill>
            <a:srgbClr val="F39200"/>
          </a:solidFill>
        </a:ln>
      </dgm:spPr>
      <dgm:t>
        <a:bodyPr/>
        <a:lstStyle/>
        <a:p>
          <a:r>
            <a:rPr lang="en-US" sz="1200" b="0" dirty="0">
              <a:solidFill>
                <a:srgbClr val="F39200"/>
              </a:solidFill>
            </a:rPr>
            <a:t>Fundraising</a:t>
          </a:r>
        </a:p>
      </dgm:t>
    </dgm:pt>
    <dgm:pt modelId="{999EEB22-DBE2-4ECD-8FF8-889585CA6D42}" type="parTrans" cxnId="{AE806F72-1370-4248-8B8E-3B9035954AD7}">
      <dgm:prSet/>
      <dgm:spPr/>
      <dgm:t>
        <a:bodyPr/>
        <a:lstStyle/>
        <a:p>
          <a:endParaRPr lang="en-US"/>
        </a:p>
      </dgm:t>
    </dgm:pt>
    <dgm:pt modelId="{4442D506-285F-4F98-A76E-D657A865C0EE}" type="sibTrans" cxnId="{AE806F72-1370-4248-8B8E-3B9035954AD7}">
      <dgm:prSet/>
      <dgm:spPr/>
      <dgm:t>
        <a:bodyPr/>
        <a:lstStyle/>
        <a:p>
          <a:endParaRPr lang="en-US"/>
        </a:p>
      </dgm:t>
    </dgm:pt>
    <dgm:pt modelId="{BE41654E-5793-468C-994A-242FC0122683}" type="pres">
      <dgm:prSet presAssocID="{9DFDFED3-708C-45FA-85EA-75343FC3D2D1}" presName="diagram" presStyleCnt="0">
        <dgm:presLayoutVars>
          <dgm:dir/>
          <dgm:resizeHandles val="exact"/>
        </dgm:presLayoutVars>
      </dgm:prSet>
      <dgm:spPr/>
    </dgm:pt>
    <dgm:pt modelId="{4E9E3DA8-680B-4D82-A3C9-A321B230282D}" type="pres">
      <dgm:prSet presAssocID="{48ECD04E-2424-4121-A269-6B3754FD1C82}" presName="node" presStyleLbl="node1" presStyleIdx="0" presStyleCnt="5">
        <dgm:presLayoutVars>
          <dgm:bulletEnabled val="1"/>
        </dgm:presLayoutVars>
      </dgm:prSet>
      <dgm:spPr/>
    </dgm:pt>
    <dgm:pt modelId="{DBC48EC4-2940-4FBF-8DD0-14160A4BCE08}" type="pres">
      <dgm:prSet presAssocID="{9F18BF24-D6F2-4F8D-8A3B-2AA6768FB0FB}" presName="sibTrans" presStyleCnt="0"/>
      <dgm:spPr/>
    </dgm:pt>
    <dgm:pt modelId="{7E35CF01-576C-4BC7-B2F4-5D947B3E2E62}" type="pres">
      <dgm:prSet presAssocID="{40D923C9-D1E6-4FF1-A335-D22D87ED2C21}" presName="node" presStyleLbl="node1" presStyleIdx="1" presStyleCnt="5">
        <dgm:presLayoutVars>
          <dgm:bulletEnabled val="1"/>
        </dgm:presLayoutVars>
      </dgm:prSet>
      <dgm:spPr/>
    </dgm:pt>
    <dgm:pt modelId="{5D29FBDF-0C4D-4FCC-87AC-31ECCA9BD747}" type="pres">
      <dgm:prSet presAssocID="{90E16033-53C5-4E6C-BAE2-1B2EE794A33A}" presName="sibTrans" presStyleCnt="0"/>
      <dgm:spPr/>
    </dgm:pt>
    <dgm:pt modelId="{665EC957-3675-4ECB-A748-39DE29A40086}" type="pres">
      <dgm:prSet presAssocID="{86D35999-410C-4EF4-A43F-041E16A30426}" presName="node" presStyleLbl="node1" presStyleIdx="2" presStyleCnt="5">
        <dgm:presLayoutVars>
          <dgm:bulletEnabled val="1"/>
        </dgm:presLayoutVars>
      </dgm:prSet>
      <dgm:spPr/>
    </dgm:pt>
    <dgm:pt modelId="{24B30C13-0B94-4E44-9CAC-5A0E020E7883}" type="pres">
      <dgm:prSet presAssocID="{FDB3F554-99FC-4386-AAD1-016DD68E5603}" presName="sibTrans" presStyleCnt="0"/>
      <dgm:spPr/>
    </dgm:pt>
    <dgm:pt modelId="{57D76186-21D7-4111-936F-4A0E07049FD4}" type="pres">
      <dgm:prSet presAssocID="{BAC042D0-19E7-4D56-9AC3-7395EE3FDAFD}" presName="node" presStyleLbl="node1" presStyleIdx="3" presStyleCnt="5" custLinFactNeighborX="1109" custLinFactNeighborY="-2263">
        <dgm:presLayoutVars>
          <dgm:bulletEnabled val="1"/>
        </dgm:presLayoutVars>
      </dgm:prSet>
      <dgm:spPr/>
    </dgm:pt>
    <dgm:pt modelId="{06AE3BE9-562E-46C9-87D4-1F3E4869245E}" type="pres">
      <dgm:prSet presAssocID="{EC8CCEE0-270C-4824-875E-0464A0BD758C}" presName="sibTrans" presStyleCnt="0"/>
      <dgm:spPr/>
    </dgm:pt>
    <dgm:pt modelId="{FC5D2A41-1C64-4929-8F5E-FF2B121F7178}" type="pres">
      <dgm:prSet presAssocID="{E0BBF1BA-9A71-470D-8869-D2D2DEF6C3F2}" presName="node" presStyleLbl="node1" presStyleIdx="4" presStyleCnt="5">
        <dgm:presLayoutVars>
          <dgm:bulletEnabled val="1"/>
        </dgm:presLayoutVars>
      </dgm:prSet>
      <dgm:spPr/>
    </dgm:pt>
  </dgm:ptLst>
  <dgm:cxnLst>
    <dgm:cxn modelId="{81F30C5B-3653-4A3D-81E4-FB3E908DBACD}" type="presOf" srcId="{9DFDFED3-708C-45FA-85EA-75343FC3D2D1}" destId="{BE41654E-5793-468C-994A-242FC0122683}" srcOrd="0" destOrd="0" presId="urn:microsoft.com/office/officeart/2005/8/layout/default"/>
    <dgm:cxn modelId="{AE806F72-1370-4248-8B8E-3B9035954AD7}" srcId="{9DFDFED3-708C-45FA-85EA-75343FC3D2D1}" destId="{E0BBF1BA-9A71-470D-8869-D2D2DEF6C3F2}" srcOrd="4" destOrd="0" parTransId="{999EEB22-DBE2-4ECD-8FF8-889585CA6D42}" sibTransId="{4442D506-285F-4F98-A76E-D657A865C0EE}"/>
    <dgm:cxn modelId="{474F6557-FD09-420D-93A9-1193CFAFBA67}" type="presOf" srcId="{E0BBF1BA-9A71-470D-8869-D2D2DEF6C3F2}" destId="{FC5D2A41-1C64-4929-8F5E-FF2B121F7178}" srcOrd="0" destOrd="0" presId="urn:microsoft.com/office/officeart/2005/8/layout/default"/>
    <dgm:cxn modelId="{C72C6779-995F-49E7-BB9B-C655D9BA825A}" type="presOf" srcId="{48ECD04E-2424-4121-A269-6B3754FD1C82}" destId="{4E9E3DA8-680B-4D82-A3C9-A321B230282D}" srcOrd="0" destOrd="0" presId="urn:microsoft.com/office/officeart/2005/8/layout/default"/>
    <dgm:cxn modelId="{E5F23497-B477-4B47-8ACD-1CA87AC4B154}" srcId="{9DFDFED3-708C-45FA-85EA-75343FC3D2D1}" destId="{40D923C9-D1E6-4FF1-A335-D22D87ED2C21}" srcOrd="1" destOrd="0" parTransId="{96ED9FED-FA67-4D3C-95BD-4DED0BDF3ED2}" sibTransId="{90E16033-53C5-4E6C-BAE2-1B2EE794A33A}"/>
    <dgm:cxn modelId="{31AE04A2-5966-4F75-8B6C-8590494A2C0A}" srcId="{9DFDFED3-708C-45FA-85EA-75343FC3D2D1}" destId="{48ECD04E-2424-4121-A269-6B3754FD1C82}" srcOrd="0" destOrd="0" parTransId="{3F184C66-00A5-46E4-AF96-E1697DCF09AA}" sibTransId="{9F18BF24-D6F2-4F8D-8A3B-2AA6768FB0FB}"/>
    <dgm:cxn modelId="{89037CA8-90CD-472D-820E-A06DBD12ADD2}" srcId="{9DFDFED3-708C-45FA-85EA-75343FC3D2D1}" destId="{BAC042D0-19E7-4D56-9AC3-7395EE3FDAFD}" srcOrd="3" destOrd="0" parTransId="{3909725E-2952-4245-8A81-D0969C68425B}" sibTransId="{EC8CCEE0-270C-4824-875E-0464A0BD758C}"/>
    <dgm:cxn modelId="{59B6A2CB-09EB-4733-93D6-B614CD670EE4}" srcId="{9DFDFED3-708C-45FA-85EA-75343FC3D2D1}" destId="{86D35999-410C-4EF4-A43F-041E16A30426}" srcOrd="2" destOrd="0" parTransId="{FB7B306A-2C24-4186-8FF6-60EA087DD18C}" sibTransId="{FDB3F554-99FC-4386-AAD1-016DD68E5603}"/>
    <dgm:cxn modelId="{3BFF4ED3-5894-4168-B667-002D4B2F9BA1}" type="presOf" srcId="{86D35999-410C-4EF4-A43F-041E16A30426}" destId="{665EC957-3675-4ECB-A748-39DE29A40086}" srcOrd="0" destOrd="0" presId="urn:microsoft.com/office/officeart/2005/8/layout/default"/>
    <dgm:cxn modelId="{2149B3D9-21E0-48CE-9063-E02139AF10D2}" type="presOf" srcId="{40D923C9-D1E6-4FF1-A335-D22D87ED2C21}" destId="{7E35CF01-576C-4BC7-B2F4-5D947B3E2E62}" srcOrd="0" destOrd="0" presId="urn:microsoft.com/office/officeart/2005/8/layout/default"/>
    <dgm:cxn modelId="{0D0116DA-E79E-4131-8745-BBB498C9946A}" type="presOf" srcId="{BAC042D0-19E7-4D56-9AC3-7395EE3FDAFD}" destId="{57D76186-21D7-4111-936F-4A0E07049FD4}" srcOrd="0" destOrd="0" presId="urn:microsoft.com/office/officeart/2005/8/layout/default"/>
    <dgm:cxn modelId="{1005CED4-EAE9-4880-93B0-005D6A56B030}" type="presParOf" srcId="{BE41654E-5793-468C-994A-242FC0122683}" destId="{4E9E3DA8-680B-4D82-A3C9-A321B230282D}" srcOrd="0" destOrd="0" presId="urn:microsoft.com/office/officeart/2005/8/layout/default"/>
    <dgm:cxn modelId="{36DA11D1-7797-4B87-9C53-85D8EE7777FE}" type="presParOf" srcId="{BE41654E-5793-468C-994A-242FC0122683}" destId="{DBC48EC4-2940-4FBF-8DD0-14160A4BCE08}" srcOrd="1" destOrd="0" presId="urn:microsoft.com/office/officeart/2005/8/layout/default"/>
    <dgm:cxn modelId="{2DBC213A-C6C2-48F8-A52F-1E37DF651E39}" type="presParOf" srcId="{BE41654E-5793-468C-994A-242FC0122683}" destId="{7E35CF01-576C-4BC7-B2F4-5D947B3E2E62}" srcOrd="2" destOrd="0" presId="urn:microsoft.com/office/officeart/2005/8/layout/default"/>
    <dgm:cxn modelId="{CC9105B9-0C2F-4758-9D93-56BDFE35E1E9}" type="presParOf" srcId="{BE41654E-5793-468C-994A-242FC0122683}" destId="{5D29FBDF-0C4D-4FCC-87AC-31ECCA9BD747}" srcOrd="3" destOrd="0" presId="urn:microsoft.com/office/officeart/2005/8/layout/default"/>
    <dgm:cxn modelId="{74C79F5E-13A6-47DF-B5EC-B5EC64C78B6F}" type="presParOf" srcId="{BE41654E-5793-468C-994A-242FC0122683}" destId="{665EC957-3675-4ECB-A748-39DE29A40086}" srcOrd="4" destOrd="0" presId="urn:microsoft.com/office/officeart/2005/8/layout/default"/>
    <dgm:cxn modelId="{989EBC6A-9A8D-481B-ABC8-2F988A9ABFC9}" type="presParOf" srcId="{BE41654E-5793-468C-994A-242FC0122683}" destId="{24B30C13-0B94-4E44-9CAC-5A0E020E7883}" srcOrd="5" destOrd="0" presId="urn:microsoft.com/office/officeart/2005/8/layout/default"/>
    <dgm:cxn modelId="{7D457B3F-E29A-4210-9EF8-BA2CB2661B8F}" type="presParOf" srcId="{BE41654E-5793-468C-994A-242FC0122683}" destId="{57D76186-21D7-4111-936F-4A0E07049FD4}" srcOrd="6" destOrd="0" presId="urn:microsoft.com/office/officeart/2005/8/layout/default"/>
    <dgm:cxn modelId="{7147EE30-9127-4C34-95EC-4398E5674900}" type="presParOf" srcId="{BE41654E-5793-468C-994A-242FC0122683}" destId="{06AE3BE9-562E-46C9-87D4-1F3E4869245E}" srcOrd="7" destOrd="0" presId="urn:microsoft.com/office/officeart/2005/8/layout/default"/>
    <dgm:cxn modelId="{4D881A31-7A80-4E51-B75C-5F12A93B50B6}" type="presParOf" srcId="{BE41654E-5793-468C-994A-242FC0122683}" destId="{FC5D2A41-1C64-4929-8F5E-FF2B121F7178}" srcOrd="8" destOrd="0" presId="urn:microsoft.com/office/officeart/2005/8/layout/defaul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E3DA8-680B-4D82-A3C9-A321B230282D}">
      <dsp:nvSpPr>
        <dsp:cNvPr id="0" name=""/>
        <dsp:cNvSpPr/>
      </dsp:nvSpPr>
      <dsp:spPr>
        <a:xfrm>
          <a:off x="437" y="899412"/>
          <a:ext cx="1706131" cy="1023679"/>
        </a:xfrm>
        <a:prstGeom prst="rect">
          <a:avLst/>
        </a:prstGeom>
        <a:solidFill>
          <a:schemeClr val="accent2">
            <a:hueOff val="0"/>
            <a:satOff val="0"/>
            <a:lumOff val="0"/>
            <a:alphaOff val="0"/>
          </a:schemeClr>
        </a:solidFill>
        <a:ln w="12700" cap="flat" cmpd="sng" algn="ctr">
          <a:solidFill>
            <a:srgbClr val="F392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solidFill>
                <a:srgbClr val="F39200"/>
              </a:solidFill>
            </a:rPr>
            <a:t>Security</a:t>
          </a:r>
        </a:p>
        <a:p>
          <a:pPr marL="0" lvl="0" indent="0" algn="ctr" defTabSz="533400">
            <a:lnSpc>
              <a:spcPct val="90000"/>
            </a:lnSpc>
            <a:spcBef>
              <a:spcPct val="0"/>
            </a:spcBef>
            <a:spcAft>
              <a:spcPct val="35000"/>
            </a:spcAft>
            <a:buNone/>
          </a:pPr>
          <a:r>
            <a:rPr lang="en-US" sz="1200" b="0" kern="1200" dirty="0">
              <a:solidFill>
                <a:srgbClr val="F39200"/>
              </a:solidFill>
            </a:rPr>
            <a:t>&amp; </a:t>
          </a:r>
        </a:p>
        <a:p>
          <a:pPr marL="0" lvl="0" indent="0" algn="ctr" defTabSz="533400">
            <a:lnSpc>
              <a:spcPct val="90000"/>
            </a:lnSpc>
            <a:spcBef>
              <a:spcPct val="0"/>
            </a:spcBef>
            <a:spcAft>
              <a:spcPct val="35000"/>
            </a:spcAft>
            <a:buNone/>
          </a:pPr>
          <a:r>
            <a:rPr lang="en-US" sz="1200" b="0" kern="1200" dirty="0">
              <a:solidFill>
                <a:srgbClr val="F39200"/>
              </a:solidFill>
            </a:rPr>
            <a:t>Theft of Metal </a:t>
          </a:r>
        </a:p>
      </dsp:txBody>
      <dsp:txXfrm>
        <a:off x="437" y="899412"/>
        <a:ext cx="1706131" cy="1023679"/>
      </dsp:txXfrm>
    </dsp:sp>
    <dsp:sp modelId="{7E35CF01-576C-4BC7-B2F4-5D947B3E2E62}">
      <dsp:nvSpPr>
        <dsp:cNvPr id="0" name=""/>
        <dsp:cNvSpPr/>
      </dsp:nvSpPr>
      <dsp:spPr>
        <a:xfrm>
          <a:off x="1877182" y="899412"/>
          <a:ext cx="1706131" cy="1023679"/>
        </a:xfrm>
        <a:prstGeom prst="rect">
          <a:avLst/>
        </a:prstGeom>
        <a:solidFill>
          <a:schemeClr val="accent2">
            <a:hueOff val="0"/>
            <a:satOff val="0"/>
            <a:lumOff val="0"/>
            <a:alphaOff val="0"/>
          </a:schemeClr>
        </a:solidFill>
        <a:ln w="12700" cap="flat" cmpd="sng" algn="ctr">
          <a:solidFill>
            <a:srgbClr val="F392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solidFill>
                <a:srgbClr val="F39200"/>
              </a:solidFill>
            </a:rPr>
            <a:t>Health and safety</a:t>
          </a:r>
        </a:p>
      </dsp:txBody>
      <dsp:txXfrm>
        <a:off x="1877182" y="899412"/>
        <a:ext cx="1706131" cy="1023679"/>
      </dsp:txXfrm>
    </dsp:sp>
    <dsp:sp modelId="{665EC957-3675-4ECB-A748-39DE29A40086}">
      <dsp:nvSpPr>
        <dsp:cNvPr id="0" name=""/>
        <dsp:cNvSpPr/>
      </dsp:nvSpPr>
      <dsp:spPr>
        <a:xfrm>
          <a:off x="437" y="2093704"/>
          <a:ext cx="1706131" cy="1023679"/>
        </a:xfrm>
        <a:prstGeom prst="rect">
          <a:avLst/>
        </a:prstGeom>
        <a:solidFill>
          <a:schemeClr val="accent2">
            <a:hueOff val="0"/>
            <a:satOff val="0"/>
            <a:lumOff val="0"/>
            <a:alphaOff val="0"/>
          </a:schemeClr>
        </a:solidFill>
        <a:ln w="12700" cap="flat" cmpd="sng" algn="ctr">
          <a:solidFill>
            <a:srgbClr val="F392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solidFill>
                <a:srgbClr val="F39200"/>
              </a:solidFill>
            </a:rPr>
            <a:t>Risk management</a:t>
          </a:r>
        </a:p>
        <a:p>
          <a:pPr marL="0" lvl="0" indent="0" algn="ctr" defTabSz="533400">
            <a:lnSpc>
              <a:spcPct val="90000"/>
            </a:lnSpc>
            <a:spcBef>
              <a:spcPct val="0"/>
            </a:spcBef>
            <a:spcAft>
              <a:spcPct val="35000"/>
            </a:spcAft>
            <a:buNone/>
          </a:pPr>
          <a:r>
            <a:rPr lang="en-US" sz="1200" b="0" kern="1200" dirty="0">
              <a:solidFill>
                <a:srgbClr val="F39200"/>
              </a:solidFill>
            </a:rPr>
            <a:t>&amp; </a:t>
          </a:r>
        </a:p>
        <a:p>
          <a:pPr marL="0" lvl="0" indent="0" algn="ctr" defTabSz="533400">
            <a:lnSpc>
              <a:spcPct val="90000"/>
            </a:lnSpc>
            <a:spcBef>
              <a:spcPct val="0"/>
            </a:spcBef>
            <a:spcAft>
              <a:spcPct val="35000"/>
            </a:spcAft>
            <a:buNone/>
          </a:pPr>
          <a:r>
            <a:rPr lang="en-US" sz="1200" b="0" kern="1200" dirty="0">
              <a:solidFill>
                <a:srgbClr val="F39200"/>
              </a:solidFill>
            </a:rPr>
            <a:t>Fire Risk Management </a:t>
          </a:r>
        </a:p>
      </dsp:txBody>
      <dsp:txXfrm>
        <a:off x="437" y="2093704"/>
        <a:ext cx="1706131" cy="1023679"/>
      </dsp:txXfrm>
    </dsp:sp>
    <dsp:sp modelId="{57D76186-21D7-4111-936F-4A0E07049FD4}">
      <dsp:nvSpPr>
        <dsp:cNvPr id="0" name=""/>
        <dsp:cNvSpPr/>
      </dsp:nvSpPr>
      <dsp:spPr>
        <a:xfrm>
          <a:off x="1877620" y="2070539"/>
          <a:ext cx="1706131" cy="1023679"/>
        </a:xfrm>
        <a:prstGeom prst="rect">
          <a:avLst/>
        </a:prstGeom>
        <a:solidFill>
          <a:srgbClr val="19446A"/>
        </a:solidFill>
        <a:ln w="12700" cap="flat" cmpd="sng" algn="ctr">
          <a:solidFill>
            <a:srgbClr val="F392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solidFill>
                <a:srgbClr val="F39200"/>
              </a:solidFill>
            </a:rPr>
            <a:t>Understanding Your Church Insurance Policy </a:t>
          </a:r>
        </a:p>
      </dsp:txBody>
      <dsp:txXfrm>
        <a:off x="1877620" y="2070539"/>
        <a:ext cx="1706131" cy="1023679"/>
      </dsp:txXfrm>
    </dsp:sp>
    <dsp:sp modelId="{FC5D2A41-1C64-4929-8F5E-FF2B121F7178}">
      <dsp:nvSpPr>
        <dsp:cNvPr id="0" name=""/>
        <dsp:cNvSpPr/>
      </dsp:nvSpPr>
      <dsp:spPr>
        <a:xfrm>
          <a:off x="938810" y="3287997"/>
          <a:ext cx="1706131" cy="1023679"/>
        </a:xfrm>
        <a:prstGeom prst="rect">
          <a:avLst/>
        </a:prstGeom>
        <a:solidFill>
          <a:schemeClr val="accent2">
            <a:hueOff val="0"/>
            <a:satOff val="0"/>
            <a:lumOff val="0"/>
            <a:alphaOff val="0"/>
          </a:schemeClr>
        </a:solidFill>
        <a:ln w="12700" cap="flat" cmpd="sng" algn="ctr">
          <a:solidFill>
            <a:srgbClr val="F392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solidFill>
                <a:srgbClr val="F39200"/>
              </a:solidFill>
            </a:rPr>
            <a:t>Fundraising</a:t>
          </a:r>
        </a:p>
      </dsp:txBody>
      <dsp:txXfrm>
        <a:off x="938810" y="3287997"/>
        <a:ext cx="1706131" cy="102367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4EC9FF3-287F-4005-89B9-A60DDF0A4C4E}"/>
              </a:ext>
            </a:extLst>
          </p:cNvPr>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GB" dirty="0"/>
          </a:p>
        </p:txBody>
      </p:sp>
      <p:sp>
        <p:nvSpPr>
          <p:cNvPr id="3" name="Date Placeholder 2">
            <a:extLst>
              <a:ext uri="{FF2B5EF4-FFF2-40B4-BE49-F238E27FC236}">
                <a16:creationId xmlns:a16="http://schemas.microsoft.com/office/drawing/2014/main" id="{D936E5D0-08CF-4705-911C-6320307D4CF2}"/>
              </a:ext>
            </a:extLst>
          </p:cNvPr>
          <p:cNvSpPr>
            <a:spLocks noGrp="1"/>
          </p:cNvSpPr>
          <p:nvPr>
            <p:ph type="dt" sz="quarter" idx="1"/>
          </p:nvPr>
        </p:nvSpPr>
        <p:spPr>
          <a:xfrm>
            <a:off x="3902597" y="0"/>
            <a:ext cx="2985558" cy="502835"/>
          </a:xfrm>
          <a:prstGeom prst="rect">
            <a:avLst/>
          </a:prstGeom>
        </p:spPr>
        <p:txBody>
          <a:bodyPr vert="horz" lIns="96634" tIns="48317" rIns="96634" bIns="48317" rtlCol="0"/>
          <a:lstStyle>
            <a:lvl1pPr algn="r">
              <a:defRPr sz="1300"/>
            </a:lvl1pPr>
          </a:lstStyle>
          <a:p>
            <a:fld id="{C933B49C-B059-4BE9-8090-5E59ED93F282}" type="datetimeFigureOut">
              <a:rPr lang="en-GB" smtClean="0"/>
              <a:t>03/07/2023</a:t>
            </a:fld>
            <a:endParaRPr lang="en-GB" dirty="0"/>
          </a:p>
        </p:txBody>
      </p:sp>
      <p:sp>
        <p:nvSpPr>
          <p:cNvPr id="4" name="Footer Placeholder 3">
            <a:extLst>
              <a:ext uri="{FF2B5EF4-FFF2-40B4-BE49-F238E27FC236}">
                <a16:creationId xmlns:a16="http://schemas.microsoft.com/office/drawing/2014/main" id="{6B73774B-618F-4DE1-90A7-A62F6FBF983B}"/>
              </a:ext>
            </a:extLst>
          </p:cNvPr>
          <p:cNvSpPr>
            <a:spLocks noGrp="1"/>
          </p:cNvSpPr>
          <p:nvPr>
            <p:ph type="ftr" sz="quarter" idx="2"/>
          </p:nvPr>
        </p:nvSpPr>
        <p:spPr>
          <a:xfrm>
            <a:off x="0" y="9519055"/>
            <a:ext cx="2985558" cy="502834"/>
          </a:xfrm>
          <a:prstGeom prst="rect">
            <a:avLst/>
          </a:prstGeom>
        </p:spPr>
        <p:txBody>
          <a:bodyPr vert="horz" lIns="96634" tIns="48317" rIns="96634" bIns="48317" rtlCol="0" anchor="b"/>
          <a:lstStyle>
            <a:lvl1pPr algn="l">
              <a:defRPr sz="1300"/>
            </a:lvl1pPr>
          </a:lstStyle>
          <a:p>
            <a:endParaRPr lang="en-GB" dirty="0"/>
          </a:p>
        </p:txBody>
      </p:sp>
      <p:sp>
        <p:nvSpPr>
          <p:cNvPr id="5" name="Slide Number Placeholder 4">
            <a:extLst>
              <a:ext uri="{FF2B5EF4-FFF2-40B4-BE49-F238E27FC236}">
                <a16:creationId xmlns:a16="http://schemas.microsoft.com/office/drawing/2014/main" id="{1742C58F-5119-4E9D-986B-B9B7A7B67CBE}"/>
              </a:ext>
            </a:extLst>
          </p:cNvPr>
          <p:cNvSpPr>
            <a:spLocks noGrp="1"/>
          </p:cNvSpPr>
          <p:nvPr>
            <p:ph type="sldNum" sz="quarter" idx="3"/>
          </p:nvPr>
        </p:nvSpPr>
        <p:spPr>
          <a:xfrm>
            <a:off x="3902597" y="9519055"/>
            <a:ext cx="2985558" cy="502834"/>
          </a:xfrm>
          <a:prstGeom prst="rect">
            <a:avLst/>
          </a:prstGeom>
        </p:spPr>
        <p:txBody>
          <a:bodyPr vert="horz" lIns="96634" tIns="48317" rIns="96634" bIns="48317" rtlCol="0" anchor="b"/>
          <a:lstStyle>
            <a:lvl1pPr algn="r">
              <a:defRPr sz="1300"/>
            </a:lvl1pPr>
          </a:lstStyle>
          <a:p>
            <a:fld id="{504A8DD7-2652-4D07-A090-2D178D7EA7EA}" type="slidenum">
              <a:rPr lang="en-GB" smtClean="0"/>
              <a:t>‹#›</a:t>
            </a:fld>
            <a:endParaRPr lang="en-GB" dirty="0"/>
          </a:p>
        </p:txBody>
      </p:sp>
    </p:spTree>
    <p:extLst>
      <p:ext uri="{BB962C8B-B14F-4D97-AF65-F5344CB8AC3E}">
        <p14:creationId xmlns:p14="http://schemas.microsoft.com/office/powerpoint/2010/main" val="23181905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GB" dirty="0"/>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2AB7ABF0-582B-4760-9097-0D2A8D78671C}" type="datetimeFigureOut">
              <a:rPr lang="en-GB" smtClean="0"/>
              <a:t>03/07/2023</a:t>
            </a:fld>
            <a:endParaRPr lang="en-GB" dirty="0"/>
          </a:p>
        </p:txBody>
      </p:sp>
      <p:sp>
        <p:nvSpPr>
          <p:cNvPr id="4" name="Slide Image Placeholder 3"/>
          <p:cNvSpPr>
            <a:spLocks noGrp="1" noRot="1" noChangeAspect="1"/>
          </p:cNvSpPr>
          <p:nvPr>
            <p:ph type="sldImg" idx="2"/>
          </p:nvPr>
        </p:nvSpPr>
        <p:spPr>
          <a:xfrm>
            <a:off x="1054100" y="1252538"/>
            <a:ext cx="4781550" cy="3382962"/>
          </a:xfrm>
          <a:prstGeom prst="rect">
            <a:avLst/>
          </a:prstGeom>
          <a:noFill/>
          <a:ln w="12700">
            <a:solidFill>
              <a:prstClr val="black"/>
            </a:solidFill>
          </a:ln>
        </p:spPr>
        <p:txBody>
          <a:bodyPr vert="horz" lIns="96634" tIns="48317" rIns="96634" bIns="48317" rtlCol="0" anchor="ctr"/>
          <a:lstStyle/>
          <a:p>
            <a:endParaRPr lang="en-GB" dirty="0"/>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GB" dirty="0"/>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85F5DFB7-A2D6-41B1-8E6E-FED7E6AC8F04}" type="slidenum">
              <a:rPr lang="en-GB" smtClean="0"/>
              <a:t>‹#›</a:t>
            </a:fld>
            <a:endParaRPr lang="en-GB" dirty="0"/>
          </a:p>
        </p:txBody>
      </p:sp>
    </p:spTree>
    <p:extLst>
      <p:ext uri="{BB962C8B-B14F-4D97-AF65-F5344CB8AC3E}">
        <p14:creationId xmlns:p14="http://schemas.microsoft.com/office/powerpoint/2010/main" val="1342545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4100" y="1252538"/>
            <a:ext cx="4781550" cy="3382962"/>
          </a:xfrm>
        </p:spPr>
      </p:sp>
      <p:sp>
        <p:nvSpPr>
          <p:cNvPr id="3" name="Notes Placeholder 2"/>
          <p:cNvSpPr>
            <a:spLocks noGrp="1"/>
          </p:cNvSpPr>
          <p:nvPr>
            <p:ph type="body" idx="1"/>
          </p:nvPr>
        </p:nvSpPr>
        <p:spPr>
          <a:xfrm>
            <a:off x="688975" y="4823034"/>
            <a:ext cx="5580077" cy="5835380"/>
          </a:xfrm>
        </p:spPr>
        <p:txBody>
          <a:bodyPr/>
          <a:lstStyle/>
          <a:p>
            <a:endParaRPr lang="en-GB" dirty="0"/>
          </a:p>
        </p:txBody>
      </p:sp>
      <p:sp>
        <p:nvSpPr>
          <p:cNvPr id="4" name="Slide Number Placeholder 3"/>
          <p:cNvSpPr>
            <a:spLocks noGrp="1"/>
          </p:cNvSpPr>
          <p:nvPr>
            <p:ph type="sldNum" sz="quarter" idx="5"/>
          </p:nvPr>
        </p:nvSpPr>
        <p:spPr/>
        <p:txBody>
          <a:bodyPr/>
          <a:lstStyle/>
          <a:p>
            <a:fld id="{80EB29B0-A64F-4F51-A7CF-58B5F8BF1AB7}" type="slidenum">
              <a:rPr lang="en-GB" smtClean="0"/>
              <a:t>1</a:t>
            </a:fld>
            <a:endParaRPr lang="en-GB" dirty="0"/>
          </a:p>
        </p:txBody>
      </p:sp>
    </p:spTree>
    <p:extLst>
      <p:ext uri="{BB962C8B-B14F-4D97-AF65-F5344CB8AC3E}">
        <p14:creationId xmlns:p14="http://schemas.microsoft.com/office/powerpoint/2010/main" val="3021159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135 + years of supporting churches.  1000 + years of experience – we understand churches, buildings and structure of CofE.  Above that passion for churches </a:t>
            </a:r>
          </a:p>
          <a:p>
            <a:r>
              <a:rPr lang="en-GB" dirty="0"/>
              <a:t> </a:t>
            </a:r>
          </a:p>
          <a:p>
            <a:r>
              <a:rPr lang="en-GB" dirty="0"/>
              <a:t>We are owned by a Charity – Benefact Trust (All Churches Trust). All available profits from the group go to BT to distribute as grants to churches and charities. </a:t>
            </a:r>
          </a:p>
          <a:p>
            <a:r>
              <a:rPr lang="en-GB" dirty="0"/>
              <a:t> </a:t>
            </a:r>
          </a:p>
          <a:p>
            <a:r>
              <a:rPr lang="en-GB" dirty="0"/>
              <a:t>Major rebrand in March – EIG became Benefact Group.  Add clarity – customers and partners didn’t appreciate that Ecclesiastical was and remains part of a larger group of financial services – specialist businesses (all of which contribute to the profits of the Group)  </a:t>
            </a:r>
          </a:p>
          <a:p>
            <a:r>
              <a:rPr lang="en-GB" dirty="0"/>
              <a:t> </a:t>
            </a:r>
          </a:p>
          <a:p>
            <a:r>
              <a:rPr lang="en-GB" dirty="0"/>
              <a:t>The rebranding was an opportunity to explain this better – demonstrate that there is a wider network of companies contributing to the Group and in turn generating income for the Benefact Trust</a:t>
            </a:r>
          </a:p>
          <a:p>
            <a:r>
              <a:rPr lang="en-GB" b="1" dirty="0"/>
              <a:t> </a:t>
            </a:r>
            <a:endParaRPr lang="en-GB" dirty="0"/>
          </a:p>
          <a:p>
            <a:r>
              <a:rPr lang="en-GB" dirty="0"/>
              <a:t>At Ecclesiastical we have a wealth of experts, whose </a:t>
            </a:r>
            <a:r>
              <a:rPr lang="en-GB" dirty="0" err="1"/>
              <a:t>exereince</a:t>
            </a:r>
            <a:r>
              <a:rPr lang="en-GB" dirty="0"/>
              <a:t> churches can draw upon and tonight I am joined by  Huw Andrewes -  Principle Casualty Consultant. Huw has provided much of the written guidance on our website ( a document will be circulated signposting to these resources.  These resources are there to help you navigate the H&amp;S landscape and to provide information you need to help you fulfil your H&amp;S obligations. </a:t>
            </a:r>
          </a:p>
          <a:p>
            <a:r>
              <a:rPr lang="en-GB" dirty="0"/>
              <a:t>Its worth noting that alongside our in house expertise – we work closely within the H&amp;S industry.  Huw in particular works closely with the HSE to ensure our resources are up to date and relevant and so that should provide you with additional comfort that the information on our website is up to date and based on expert knowledge. </a:t>
            </a:r>
          </a:p>
          <a:p>
            <a:r>
              <a:rPr lang="en-GB" dirty="0"/>
              <a:t> </a:t>
            </a:r>
          </a:p>
          <a:p>
            <a:r>
              <a:rPr lang="en-GB" b="1"/>
              <a:t> </a:t>
            </a:r>
            <a:endParaRPr lang="en-GB"/>
          </a:p>
          <a:p>
            <a:endParaRPr lang="en-GB"/>
          </a:p>
        </p:txBody>
      </p:sp>
      <p:sp>
        <p:nvSpPr>
          <p:cNvPr id="4" name="Slide Number Placeholder 3"/>
          <p:cNvSpPr>
            <a:spLocks noGrp="1"/>
          </p:cNvSpPr>
          <p:nvPr>
            <p:ph type="sldNum" sz="quarter" idx="10"/>
          </p:nvPr>
        </p:nvSpPr>
        <p:spPr/>
        <p:txBody>
          <a:bodyPr/>
          <a:lstStyle/>
          <a:p>
            <a:fld id="{85F5DFB7-A2D6-41B1-8E6E-FED7E6AC8F04}" type="slidenum">
              <a:rPr lang="en-GB" smtClean="0"/>
              <a:t>2</a:t>
            </a:fld>
            <a:endParaRPr lang="en-GB" dirty="0"/>
          </a:p>
        </p:txBody>
      </p:sp>
    </p:spTree>
    <p:extLst>
      <p:ext uri="{BB962C8B-B14F-4D97-AF65-F5344CB8AC3E}">
        <p14:creationId xmlns:p14="http://schemas.microsoft.com/office/powerpoint/2010/main" val="3393106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Delighted to be with you this evening. </a:t>
            </a:r>
          </a:p>
          <a:p>
            <a:endParaRPr lang="en-GB" dirty="0"/>
          </a:p>
          <a:p>
            <a:r>
              <a:rPr lang="en-GB" dirty="0"/>
              <a:t>I am the Church Insurance Consultant with Ecclesiastical  and my role is to be the local face of the company to provide face to face support for our church customers on things like risk management, health and safety and fundraising to help them deliver their mission. </a:t>
            </a:r>
          </a:p>
          <a:p>
            <a:endParaRPr lang="en-GB" dirty="0"/>
          </a:p>
          <a:p>
            <a:r>
              <a:rPr lang="en-GB" dirty="0"/>
              <a:t>This includes visiting parishes on site, attending PCC meeting but also delivering training  - as I am doing this evening.  This session is just the start – there will be Q&amp;A at the end but you can always come back to me if you think of things later. </a:t>
            </a:r>
          </a:p>
          <a:p>
            <a:endParaRPr lang="en-GB" dirty="0"/>
          </a:p>
          <a:p>
            <a:r>
              <a:rPr lang="en-GB" dirty="0"/>
              <a:t>My background has focused on the built environment – prior to joining Ecclesiastical just before the first lockdown – ( an interesting time to start a new job ! ) I had the privilege of being the CBO with Manchester diocese for 7 years – so helping churches think about how they used their buildings,  including  providing guidance on building and  reordering projects  </a:t>
            </a:r>
          </a:p>
          <a:p>
            <a:endParaRPr lang="en-GB" dirty="0"/>
          </a:p>
          <a:p>
            <a:r>
              <a:rPr lang="en-GB" dirty="0"/>
              <a:t>Prior to that Development manager for 15 years – project managed multi ££ new build and refurb projects. </a:t>
            </a:r>
          </a:p>
          <a:p>
            <a:endParaRPr lang="en-GB" dirty="0"/>
          </a:p>
          <a:p>
            <a:r>
              <a:rPr lang="en-GB" dirty="0"/>
              <a:t>H&amp;S has been a prominent feature throughout  these roles. </a:t>
            </a: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85F5DFB7-A2D6-41B1-8E6E-FED7E6AC8F04}" type="slidenum">
              <a:rPr lang="en-GB" smtClean="0"/>
              <a:t>3</a:t>
            </a:fld>
            <a:endParaRPr lang="en-GB" dirty="0"/>
          </a:p>
        </p:txBody>
      </p:sp>
    </p:spTree>
    <p:extLst>
      <p:ext uri="{BB962C8B-B14F-4D97-AF65-F5344CB8AC3E}">
        <p14:creationId xmlns:p14="http://schemas.microsoft.com/office/powerpoint/2010/main" val="3687542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Looking after your</a:t>
            </a:r>
            <a:r>
              <a:rPr lang="en-GB" baseline="0" dirty="0"/>
              <a:t> church building can often feel like a huge responsibility but by breaking tasks down into smaller monthly activities it makes things a little less daunting. This online resource helps you do this.</a:t>
            </a:r>
          </a:p>
          <a:p>
            <a:endParaRPr lang="en-GB" dirty="0"/>
          </a:p>
        </p:txBody>
      </p:sp>
    </p:spTree>
    <p:extLst>
      <p:ext uri="{BB962C8B-B14F-4D97-AF65-F5344CB8AC3E}">
        <p14:creationId xmlns:p14="http://schemas.microsoft.com/office/powerpoint/2010/main" val="998524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4100" y="1252538"/>
            <a:ext cx="4781550" cy="338296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5F5DFB7-A2D6-41B1-8E6E-FED7E6AC8F04}" type="slidenum">
              <a:rPr lang="en-GB" smtClean="0"/>
              <a:t>10</a:t>
            </a:fld>
            <a:endParaRPr lang="en-GB" dirty="0"/>
          </a:p>
        </p:txBody>
      </p:sp>
    </p:spTree>
    <p:extLst>
      <p:ext uri="{BB962C8B-B14F-4D97-AF65-F5344CB8AC3E}">
        <p14:creationId xmlns:p14="http://schemas.microsoft.com/office/powerpoint/2010/main" val="1317750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gray">
      <p:bgRef idx="1001">
        <a:schemeClr val="bg1"/>
      </p:bgRef>
    </p:bg>
    <p:spTree>
      <p:nvGrpSpPr>
        <p:cNvPr id="1" name=""/>
        <p:cNvGrpSpPr/>
        <p:nvPr/>
      </p:nvGrpSpPr>
      <p:grpSpPr>
        <a:xfrm>
          <a:off x="0" y="0"/>
          <a:ext cx="0" cy="0"/>
          <a:chOff x="0" y="0"/>
          <a:chExt cx="0" cy="0"/>
        </a:xfrm>
      </p:grpSpPr>
      <p:sp>
        <p:nvSpPr>
          <p:cNvPr id="7" name="SHP_Gradient Background">
            <a:extLst>
              <a:ext uri="{FF2B5EF4-FFF2-40B4-BE49-F238E27FC236}">
                <a16:creationId xmlns:a16="http://schemas.microsoft.com/office/drawing/2014/main" id="{603C22C5-97E5-48EE-AF76-B4C3582C19D7}"/>
              </a:ext>
            </a:extLst>
          </p:cNvPr>
          <p:cNvSpPr/>
          <p:nvPr userDrawn="1"/>
        </p:nvSpPr>
        <p:spPr bwMode="gray">
          <a:xfrm>
            <a:off x="0" y="0"/>
            <a:ext cx="10692000" cy="7560000"/>
          </a:xfrm>
          <a:prstGeom prst="rect">
            <a:avLst/>
          </a:prstGeom>
          <a:gradFill flip="none" rotWithShape="1">
            <a:gsLst>
              <a:gs pos="10000">
                <a:srgbClr val="FBB900"/>
              </a:gs>
              <a:gs pos="90000">
                <a:srgbClr val="D53140"/>
              </a:gs>
            </a:gsLst>
            <a:lin ang="21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34" dirty="0"/>
          </a:p>
        </p:txBody>
      </p:sp>
      <p:sp>
        <p:nvSpPr>
          <p:cNvPr id="10" name="SHP_Star Cutout">
            <a:extLst>
              <a:ext uri="{FF2B5EF4-FFF2-40B4-BE49-F238E27FC236}">
                <a16:creationId xmlns:a16="http://schemas.microsoft.com/office/drawing/2014/main" id="{2F4974DB-6E8F-4ED2-AB0A-2DDAD17C0500}"/>
              </a:ext>
            </a:extLst>
          </p:cNvPr>
          <p:cNvSpPr>
            <a:spLocks/>
          </p:cNvSpPr>
          <p:nvPr userDrawn="1"/>
        </p:nvSpPr>
        <p:spPr bwMode="gray">
          <a:xfrm flipH="1">
            <a:off x="0" y="0"/>
            <a:ext cx="4971413" cy="7559674"/>
          </a:xfrm>
          <a:custGeom>
            <a:avLst/>
            <a:gdLst>
              <a:gd name="connsiteX0" fmla="*/ 4760611 w 4971413"/>
              <a:gd name="connsiteY0" fmla="*/ 4306842 h 7559674"/>
              <a:gd name="connsiteX1" fmla="*/ 4971413 w 4971413"/>
              <a:gd name="connsiteY1" fmla="*/ 6438285 h 7559674"/>
              <a:gd name="connsiteX2" fmla="*/ 3104842 w 4971413"/>
              <a:gd name="connsiteY2" fmla="*/ 7559674 h 7559674"/>
              <a:gd name="connsiteX3" fmla="*/ 2149299 w 4971413"/>
              <a:gd name="connsiteY3" fmla="*/ 7559674 h 7559674"/>
              <a:gd name="connsiteX4" fmla="*/ 2828259 w 4971413"/>
              <a:gd name="connsiteY4" fmla="*/ 5196895 h 7559674"/>
              <a:gd name="connsiteX5" fmla="*/ 2828260 w 4971413"/>
              <a:gd name="connsiteY5" fmla="*/ 2579439 h 7559674"/>
              <a:gd name="connsiteX6" fmla="*/ 4584943 w 4971413"/>
              <a:gd name="connsiteY6" fmla="*/ 3791551 h 7559674"/>
              <a:gd name="connsiteX7" fmla="*/ 2828260 w 4971413"/>
              <a:gd name="connsiteY7" fmla="*/ 4991951 h 7559674"/>
              <a:gd name="connsiteX8" fmla="*/ 0 w 4971413"/>
              <a:gd name="connsiteY8" fmla="*/ 3779840 h 7559674"/>
              <a:gd name="connsiteX9" fmla="*/ 2147783 w 4971413"/>
              <a:gd name="connsiteY9" fmla="*/ 0 h 7559674"/>
              <a:gd name="connsiteX10" fmla="*/ 3108577 w 4971413"/>
              <a:gd name="connsiteY10" fmla="*/ 0 h 7559674"/>
              <a:gd name="connsiteX11" fmla="*/ 4971413 w 4971413"/>
              <a:gd name="connsiteY11" fmla="*/ 1115536 h 7559674"/>
              <a:gd name="connsiteX12" fmla="*/ 4748900 w 4971413"/>
              <a:gd name="connsiteY12" fmla="*/ 3246979 h 7559674"/>
              <a:gd name="connsiteX13" fmla="*/ 2828259 w 4971413"/>
              <a:gd name="connsiteY13" fmla="*/ 2386204 h 7559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71413" h="7559674">
                <a:moveTo>
                  <a:pt x="4760611" y="4306842"/>
                </a:moveTo>
                <a:lnTo>
                  <a:pt x="4971413" y="6438285"/>
                </a:lnTo>
                <a:lnTo>
                  <a:pt x="3104842" y="7559674"/>
                </a:lnTo>
                <a:lnTo>
                  <a:pt x="2149299" y="7559674"/>
                </a:lnTo>
                <a:lnTo>
                  <a:pt x="2828259" y="5196895"/>
                </a:lnTo>
                <a:close/>
                <a:moveTo>
                  <a:pt x="2828260" y="2579439"/>
                </a:moveTo>
                <a:lnTo>
                  <a:pt x="4584943" y="3791551"/>
                </a:lnTo>
                <a:lnTo>
                  <a:pt x="2828260" y="4991951"/>
                </a:lnTo>
                <a:lnTo>
                  <a:pt x="0" y="3779840"/>
                </a:lnTo>
                <a:close/>
                <a:moveTo>
                  <a:pt x="2147783" y="0"/>
                </a:moveTo>
                <a:lnTo>
                  <a:pt x="3108577" y="0"/>
                </a:lnTo>
                <a:lnTo>
                  <a:pt x="4971413" y="1115536"/>
                </a:lnTo>
                <a:lnTo>
                  <a:pt x="4748900" y="3246979"/>
                </a:lnTo>
                <a:lnTo>
                  <a:pt x="2828259" y="2386204"/>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9" name="Date">
            <a:extLst>
              <a:ext uri="{FF2B5EF4-FFF2-40B4-BE49-F238E27FC236}">
                <a16:creationId xmlns:a16="http://schemas.microsoft.com/office/drawing/2014/main" id="{D68C0C21-3D03-4164-B846-BD87E943C744}"/>
              </a:ext>
            </a:extLst>
          </p:cNvPr>
          <p:cNvSpPr>
            <a:spLocks noGrp="1"/>
          </p:cNvSpPr>
          <p:nvPr>
            <p:ph type="body" sz="quarter" idx="13" hasCustomPrompt="1"/>
          </p:nvPr>
        </p:nvSpPr>
        <p:spPr bwMode="gray">
          <a:xfrm>
            <a:off x="4931906" y="6315288"/>
            <a:ext cx="5040000" cy="244811"/>
          </a:xfrm>
          <a:noFill/>
        </p:spPr>
        <p:txBody>
          <a:bodyPr wrap="square">
            <a:spAutoFit/>
          </a:bodyPr>
          <a:lstStyle>
            <a:lvl1pPr marL="0" indent="0" algn="r">
              <a:spcBef>
                <a:spcPts val="0"/>
              </a:spcBef>
              <a:buNone/>
              <a:defRPr sz="1600">
                <a:solidFill>
                  <a:schemeClr val="bg1"/>
                </a:solidFill>
              </a:defRPr>
            </a:lvl1pPr>
            <a:lvl2pPr marL="0" indent="0">
              <a:spcBef>
                <a:spcPts val="0"/>
              </a:spcBef>
              <a:buNone/>
              <a:defRPr sz="1750"/>
            </a:lvl2pPr>
            <a:lvl3pPr marL="0" indent="0">
              <a:spcBef>
                <a:spcPts val="0"/>
              </a:spcBef>
              <a:buNone/>
              <a:defRPr sz="1750"/>
            </a:lvl3pPr>
            <a:lvl4pPr marL="0" indent="0">
              <a:spcBef>
                <a:spcPts val="0"/>
              </a:spcBef>
              <a:buNone/>
              <a:defRPr sz="1750"/>
            </a:lvl4pPr>
            <a:lvl5pPr marL="0" indent="0">
              <a:spcBef>
                <a:spcPts val="0"/>
              </a:spcBef>
              <a:buNone/>
              <a:defRPr sz="1750"/>
            </a:lvl5pPr>
            <a:lvl6pPr marL="0" indent="0">
              <a:spcBef>
                <a:spcPts val="0"/>
              </a:spcBef>
              <a:buNone/>
              <a:defRPr sz="1750"/>
            </a:lvl6pPr>
            <a:lvl7pPr marL="0" indent="0">
              <a:spcBef>
                <a:spcPts val="0"/>
              </a:spcBef>
              <a:buNone/>
              <a:defRPr sz="1750"/>
            </a:lvl7pPr>
            <a:lvl8pPr marL="0" indent="0">
              <a:spcBef>
                <a:spcPts val="0"/>
              </a:spcBef>
              <a:buNone/>
              <a:defRPr sz="1750"/>
            </a:lvl8pPr>
            <a:lvl9pPr marL="0" indent="0">
              <a:spcBef>
                <a:spcPts val="0"/>
              </a:spcBef>
              <a:buNone/>
              <a:defRPr sz="1750"/>
            </a:lvl9pPr>
          </a:lstStyle>
          <a:p>
            <a:pPr lvl="0"/>
            <a:r>
              <a:rPr lang="en-GB" dirty="0"/>
              <a:t>Insert date</a:t>
            </a:r>
          </a:p>
        </p:txBody>
      </p:sp>
      <p:sp>
        <p:nvSpPr>
          <p:cNvPr id="3" name="Subtitle"/>
          <p:cNvSpPr>
            <a:spLocks noGrp="1"/>
          </p:cNvSpPr>
          <p:nvPr>
            <p:ph type="subTitle" idx="1"/>
          </p:nvPr>
        </p:nvSpPr>
        <p:spPr bwMode="gray">
          <a:xfrm>
            <a:off x="4931906" y="3924000"/>
            <a:ext cx="5040000" cy="1008000"/>
          </a:xfrm>
        </p:spPr>
        <p:txBody>
          <a:bodyPr/>
          <a:lstStyle>
            <a:lvl1pPr marL="0" indent="0" algn="r">
              <a:buNone/>
              <a:defRPr sz="2400">
                <a:solidFill>
                  <a:schemeClr val="bg1"/>
                </a:solidFill>
                <a:latin typeface="+mj-lt"/>
              </a:defRPr>
            </a:lvl1pPr>
            <a:lvl2pPr marL="400910" indent="0" algn="ctr">
              <a:buNone/>
              <a:defRPr sz="1754"/>
            </a:lvl2pPr>
            <a:lvl3pPr marL="801819" indent="0" algn="ctr">
              <a:buNone/>
              <a:defRPr sz="1578"/>
            </a:lvl3pPr>
            <a:lvl4pPr marL="1202728" indent="0" algn="ctr">
              <a:buNone/>
              <a:defRPr sz="1403"/>
            </a:lvl4pPr>
            <a:lvl5pPr marL="1603637" indent="0" algn="ctr">
              <a:buNone/>
              <a:defRPr sz="1403"/>
            </a:lvl5pPr>
            <a:lvl6pPr marL="2004547" indent="0" algn="ctr">
              <a:buNone/>
              <a:defRPr sz="1403"/>
            </a:lvl6pPr>
            <a:lvl7pPr marL="2405456" indent="0" algn="ctr">
              <a:buNone/>
              <a:defRPr sz="1403"/>
            </a:lvl7pPr>
            <a:lvl8pPr marL="2806366" indent="0" algn="ctr">
              <a:buNone/>
              <a:defRPr sz="1403"/>
            </a:lvl8pPr>
            <a:lvl9pPr marL="3207275" indent="0" algn="ctr">
              <a:buNone/>
              <a:defRPr sz="1403"/>
            </a:lvl9pPr>
          </a:lstStyle>
          <a:p>
            <a:r>
              <a:rPr lang="en-US"/>
              <a:t>Click to edit Master subtitle style</a:t>
            </a:r>
            <a:endParaRPr lang="en-GB" dirty="0"/>
          </a:p>
        </p:txBody>
      </p:sp>
      <p:sp>
        <p:nvSpPr>
          <p:cNvPr id="2" name="Title"/>
          <p:cNvSpPr>
            <a:spLocks noGrp="1"/>
          </p:cNvSpPr>
          <p:nvPr>
            <p:ph type="ctrTitle"/>
          </p:nvPr>
        </p:nvSpPr>
        <p:spPr bwMode="gray">
          <a:xfrm>
            <a:off x="4931906" y="2772000"/>
            <a:ext cx="5040000" cy="1008000"/>
          </a:xfrm>
        </p:spPr>
        <p:txBody>
          <a:bodyPr lIns="0" tIns="0" rIns="0" bIns="0" anchor="b"/>
          <a:lstStyle>
            <a:lvl1pPr algn="r">
              <a:defRPr sz="2400">
                <a:solidFill>
                  <a:schemeClr val="bg1"/>
                </a:solidFill>
                <a:latin typeface="+mj-lt"/>
              </a:defRPr>
            </a:lvl1pPr>
          </a:lstStyle>
          <a:p>
            <a:r>
              <a:rPr lang="en-US"/>
              <a:t>Click to edit Master title style</a:t>
            </a:r>
            <a:endParaRPr lang="en-GB" dirty="0"/>
          </a:p>
        </p:txBody>
      </p:sp>
      <p:grpSp>
        <p:nvGrpSpPr>
          <p:cNvPr id="15" name="SHP_Logo">
            <a:extLst>
              <a:ext uri="{FF2B5EF4-FFF2-40B4-BE49-F238E27FC236}">
                <a16:creationId xmlns:a16="http://schemas.microsoft.com/office/drawing/2014/main" id="{578EBC6C-3D5A-4B93-8F21-5FE9870F8814}"/>
              </a:ext>
            </a:extLst>
          </p:cNvPr>
          <p:cNvGrpSpPr>
            <a:grpSpLocks noChangeAspect="1"/>
          </p:cNvGrpSpPr>
          <p:nvPr userDrawn="1"/>
        </p:nvGrpSpPr>
        <p:grpSpPr bwMode="gray">
          <a:xfrm>
            <a:off x="7008499" y="720000"/>
            <a:ext cx="2952000" cy="448172"/>
            <a:chOff x="3175" y="5214938"/>
            <a:chExt cx="13436601" cy="2039937"/>
          </a:xfrm>
          <a:solidFill>
            <a:schemeClr val="bg1"/>
          </a:solidFill>
        </p:grpSpPr>
        <p:sp>
          <p:nvSpPr>
            <p:cNvPr id="16" name="SHP_Text">
              <a:extLst>
                <a:ext uri="{FF2B5EF4-FFF2-40B4-BE49-F238E27FC236}">
                  <a16:creationId xmlns:a16="http://schemas.microsoft.com/office/drawing/2014/main" id="{6C780C18-CDD1-4DF5-9A88-CA2B205A501E}"/>
                </a:ext>
              </a:extLst>
            </p:cNvPr>
            <p:cNvSpPr>
              <a:spLocks noEditPoints="1"/>
            </p:cNvSpPr>
            <p:nvPr/>
          </p:nvSpPr>
          <p:spPr bwMode="gray">
            <a:xfrm>
              <a:off x="2601913" y="5351463"/>
              <a:ext cx="10837863" cy="1419225"/>
            </a:xfrm>
            <a:custGeom>
              <a:avLst/>
              <a:gdLst>
                <a:gd name="T0" fmla="*/ 3728 w 3733"/>
                <a:gd name="T1" fmla="*/ 452 h 487"/>
                <a:gd name="T2" fmla="*/ 3628 w 3733"/>
                <a:gd name="T3" fmla="*/ 0 h 487"/>
                <a:gd name="T4" fmla="*/ 3690 w 3733"/>
                <a:gd name="T5" fmla="*/ 487 h 487"/>
                <a:gd name="T6" fmla="*/ 3471 w 3733"/>
                <a:gd name="T7" fmla="*/ 314 h 487"/>
                <a:gd name="T8" fmla="*/ 3255 w 3733"/>
                <a:gd name="T9" fmla="*/ 162 h 487"/>
                <a:gd name="T10" fmla="*/ 3377 w 3733"/>
                <a:gd name="T11" fmla="*/ 160 h 487"/>
                <a:gd name="T12" fmla="*/ 3236 w 3733"/>
                <a:gd name="T13" fmla="*/ 379 h 487"/>
                <a:gd name="T14" fmla="*/ 3506 w 3733"/>
                <a:gd name="T15" fmla="*/ 254 h 487"/>
                <a:gd name="T16" fmla="*/ 3192 w 3733"/>
                <a:gd name="T17" fmla="*/ 438 h 487"/>
                <a:gd name="T18" fmla="*/ 2971 w 3733"/>
                <a:gd name="T19" fmla="*/ 360 h 487"/>
                <a:gd name="T20" fmla="*/ 3172 w 3733"/>
                <a:gd name="T21" fmla="*/ 187 h 487"/>
                <a:gd name="T22" fmla="*/ 2936 w 3733"/>
                <a:gd name="T23" fmla="*/ 254 h 487"/>
                <a:gd name="T24" fmla="*/ 2855 w 3733"/>
                <a:gd name="T25" fmla="*/ 40 h 487"/>
                <a:gd name="T26" fmla="*/ 2855 w 3733"/>
                <a:gd name="T27" fmla="*/ 40 h 487"/>
                <a:gd name="T28" fmla="*/ 2844 w 3733"/>
                <a:gd name="T29" fmla="*/ 134 h 487"/>
                <a:gd name="T30" fmla="*/ 2819 w 3733"/>
                <a:gd name="T31" fmla="*/ 480 h 487"/>
                <a:gd name="T32" fmla="*/ 2740 w 3733"/>
                <a:gd name="T33" fmla="*/ 168 h 487"/>
                <a:gd name="T34" fmla="*/ 2638 w 3733"/>
                <a:gd name="T35" fmla="*/ 136 h 487"/>
                <a:gd name="T36" fmla="*/ 2603 w 3733"/>
                <a:gd name="T37" fmla="*/ 54 h 487"/>
                <a:gd name="T38" fmla="*/ 2755 w 3733"/>
                <a:gd name="T39" fmla="*/ 479 h 487"/>
                <a:gd name="T40" fmla="*/ 2638 w 3733"/>
                <a:gd name="T41" fmla="*/ 372 h 487"/>
                <a:gd name="T42" fmla="*/ 2397 w 3733"/>
                <a:gd name="T43" fmla="*/ 160 h 487"/>
                <a:gd name="T44" fmla="*/ 2516 w 3733"/>
                <a:gd name="T45" fmla="*/ 159 h 487"/>
                <a:gd name="T46" fmla="*/ 2495 w 3733"/>
                <a:gd name="T47" fmla="*/ 388 h 487"/>
                <a:gd name="T48" fmla="*/ 2269 w 3733"/>
                <a:gd name="T49" fmla="*/ 436 h 487"/>
                <a:gd name="T50" fmla="*/ 1963 w 3733"/>
                <a:gd name="T51" fmla="*/ 379 h 487"/>
                <a:gd name="T52" fmla="*/ 2068 w 3733"/>
                <a:gd name="T53" fmla="*/ 455 h 487"/>
                <a:gd name="T54" fmla="*/ 1958 w 3733"/>
                <a:gd name="T55" fmla="*/ 186 h 487"/>
                <a:gd name="T56" fmla="*/ 2162 w 3733"/>
                <a:gd name="T57" fmla="*/ 283 h 487"/>
                <a:gd name="T58" fmla="*/ 2193 w 3733"/>
                <a:gd name="T59" fmla="*/ 465 h 487"/>
                <a:gd name="T60" fmla="*/ 1946 w 3733"/>
                <a:gd name="T61" fmla="*/ 162 h 487"/>
                <a:gd name="T62" fmla="*/ 1836 w 3733"/>
                <a:gd name="T63" fmla="*/ 63 h 487"/>
                <a:gd name="T64" fmla="*/ 1853 w 3733"/>
                <a:gd name="T65" fmla="*/ 140 h 487"/>
                <a:gd name="T66" fmla="*/ 1818 w 3733"/>
                <a:gd name="T67" fmla="*/ 475 h 487"/>
                <a:gd name="T68" fmla="*/ 1620 w 3733"/>
                <a:gd name="T69" fmla="*/ 289 h 487"/>
                <a:gd name="T70" fmla="*/ 1719 w 3733"/>
                <a:gd name="T71" fmla="*/ 185 h 487"/>
                <a:gd name="T72" fmla="*/ 1486 w 3733"/>
                <a:gd name="T73" fmla="*/ 219 h 487"/>
                <a:gd name="T74" fmla="*/ 1500 w 3733"/>
                <a:gd name="T75" fmla="*/ 416 h 487"/>
                <a:gd name="T76" fmla="*/ 1612 w 3733"/>
                <a:gd name="T77" fmla="*/ 487 h 487"/>
                <a:gd name="T78" fmla="*/ 1184 w 3733"/>
                <a:gd name="T79" fmla="*/ 295 h 487"/>
                <a:gd name="T80" fmla="*/ 1422 w 3733"/>
                <a:gd name="T81" fmla="*/ 257 h 487"/>
                <a:gd name="T82" fmla="*/ 1285 w 3733"/>
                <a:gd name="T83" fmla="*/ 487 h 487"/>
                <a:gd name="T84" fmla="*/ 1395 w 3733"/>
                <a:gd name="T85" fmla="*/ 412 h 487"/>
                <a:gd name="T86" fmla="*/ 1416 w 3733"/>
                <a:gd name="T87" fmla="*/ 326 h 487"/>
                <a:gd name="T88" fmla="*/ 1112 w 3733"/>
                <a:gd name="T89" fmla="*/ 478 h 487"/>
                <a:gd name="T90" fmla="*/ 1012 w 3733"/>
                <a:gd name="T91" fmla="*/ 373 h 487"/>
                <a:gd name="T92" fmla="*/ 977 w 3733"/>
                <a:gd name="T93" fmla="*/ 5 h 487"/>
                <a:gd name="T94" fmla="*/ 910 w 3733"/>
                <a:gd name="T95" fmla="*/ 446 h 487"/>
                <a:gd name="T96" fmla="*/ 791 w 3733"/>
                <a:gd name="T97" fmla="*/ 455 h 487"/>
                <a:gd name="T98" fmla="*/ 882 w 3733"/>
                <a:gd name="T99" fmla="*/ 189 h 487"/>
                <a:gd name="T100" fmla="*/ 791 w 3733"/>
                <a:gd name="T101" fmla="*/ 127 h 487"/>
                <a:gd name="T102" fmla="*/ 910 w 3733"/>
                <a:gd name="T103" fmla="*/ 446 h 487"/>
                <a:gd name="T104" fmla="*/ 581 w 3733"/>
                <a:gd name="T105" fmla="*/ 421 h 487"/>
                <a:gd name="T106" fmla="*/ 481 w 3733"/>
                <a:gd name="T107" fmla="*/ 160 h 487"/>
                <a:gd name="T108" fmla="*/ 589 w 3733"/>
                <a:gd name="T109" fmla="*/ 162 h 487"/>
                <a:gd name="T110" fmla="*/ 481 w 3733"/>
                <a:gd name="T111" fmla="*/ 487 h 487"/>
                <a:gd name="T112" fmla="*/ 36 w 3733"/>
                <a:gd name="T113" fmla="*/ 295 h 487"/>
                <a:gd name="T114" fmla="*/ 274 w 3733"/>
                <a:gd name="T115" fmla="*/ 257 h 487"/>
                <a:gd name="T116" fmla="*/ 137 w 3733"/>
                <a:gd name="T117" fmla="*/ 487 h 487"/>
                <a:gd name="T118" fmla="*/ 247 w 3733"/>
                <a:gd name="T119" fmla="*/ 412 h 487"/>
                <a:gd name="T120" fmla="*/ 268 w 3733"/>
                <a:gd name="T121" fmla="*/ 326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33" h="487">
                  <a:moveTo>
                    <a:pt x="3728" y="485"/>
                  </a:moveTo>
                  <a:cubicBezTo>
                    <a:pt x="3732" y="484"/>
                    <a:pt x="3733" y="481"/>
                    <a:pt x="3733" y="478"/>
                  </a:cubicBezTo>
                  <a:cubicBezTo>
                    <a:pt x="3733" y="457"/>
                    <a:pt x="3733" y="457"/>
                    <a:pt x="3733" y="457"/>
                  </a:cubicBezTo>
                  <a:cubicBezTo>
                    <a:pt x="3733" y="453"/>
                    <a:pt x="3731" y="452"/>
                    <a:pt x="3728" y="452"/>
                  </a:cubicBezTo>
                  <a:cubicBezTo>
                    <a:pt x="3716" y="453"/>
                    <a:pt x="3701" y="454"/>
                    <a:pt x="3693" y="454"/>
                  </a:cubicBezTo>
                  <a:cubicBezTo>
                    <a:pt x="3655" y="454"/>
                    <a:pt x="3634" y="431"/>
                    <a:pt x="3634" y="373"/>
                  </a:cubicBezTo>
                  <a:cubicBezTo>
                    <a:pt x="3634" y="5"/>
                    <a:pt x="3634" y="5"/>
                    <a:pt x="3634" y="5"/>
                  </a:cubicBezTo>
                  <a:cubicBezTo>
                    <a:pt x="3634" y="2"/>
                    <a:pt x="3632" y="0"/>
                    <a:pt x="3628" y="0"/>
                  </a:cubicBezTo>
                  <a:cubicBezTo>
                    <a:pt x="3603" y="0"/>
                    <a:pt x="3603" y="0"/>
                    <a:pt x="3603" y="0"/>
                  </a:cubicBezTo>
                  <a:cubicBezTo>
                    <a:pt x="3600" y="0"/>
                    <a:pt x="3598" y="2"/>
                    <a:pt x="3598" y="5"/>
                  </a:cubicBezTo>
                  <a:cubicBezTo>
                    <a:pt x="3598" y="371"/>
                    <a:pt x="3598" y="371"/>
                    <a:pt x="3598" y="371"/>
                  </a:cubicBezTo>
                  <a:cubicBezTo>
                    <a:pt x="3598" y="450"/>
                    <a:pt x="3633" y="487"/>
                    <a:pt x="3690" y="487"/>
                  </a:cubicBezTo>
                  <a:cubicBezTo>
                    <a:pt x="3701" y="487"/>
                    <a:pt x="3717" y="486"/>
                    <a:pt x="3728" y="485"/>
                  </a:cubicBezTo>
                  <a:moveTo>
                    <a:pt x="3272" y="379"/>
                  </a:moveTo>
                  <a:cubicBezTo>
                    <a:pt x="3272" y="331"/>
                    <a:pt x="3307" y="304"/>
                    <a:pt x="3377" y="304"/>
                  </a:cubicBezTo>
                  <a:cubicBezTo>
                    <a:pt x="3410" y="304"/>
                    <a:pt x="3446" y="309"/>
                    <a:pt x="3471" y="314"/>
                  </a:cubicBezTo>
                  <a:cubicBezTo>
                    <a:pt x="3471" y="439"/>
                    <a:pt x="3471" y="439"/>
                    <a:pt x="3471" y="439"/>
                  </a:cubicBezTo>
                  <a:cubicBezTo>
                    <a:pt x="3447" y="447"/>
                    <a:pt x="3414" y="455"/>
                    <a:pt x="3377" y="455"/>
                  </a:cubicBezTo>
                  <a:cubicBezTo>
                    <a:pt x="3316" y="455"/>
                    <a:pt x="3272" y="427"/>
                    <a:pt x="3272" y="379"/>
                  </a:cubicBezTo>
                  <a:moveTo>
                    <a:pt x="3255" y="162"/>
                  </a:moveTo>
                  <a:cubicBezTo>
                    <a:pt x="3253" y="163"/>
                    <a:pt x="3253" y="166"/>
                    <a:pt x="3255" y="169"/>
                  </a:cubicBezTo>
                  <a:cubicBezTo>
                    <a:pt x="3267" y="186"/>
                    <a:pt x="3267" y="186"/>
                    <a:pt x="3267" y="186"/>
                  </a:cubicBezTo>
                  <a:cubicBezTo>
                    <a:pt x="3269" y="189"/>
                    <a:pt x="3271" y="189"/>
                    <a:pt x="3274" y="187"/>
                  </a:cubicBezTo>
                  <a:cubicBezTo>
                    <a:pt x="3299" y="172"/>
                    <a:pt x="3336" y="160"/>
                    <a:pt x="3377" y="160"/>
                  </a:cubicBezTo>
                  <a:cubicBezTo>
                    <a:pt x="3444" y="160"/>
                    <a:pt x="3471" y="195"/>
                    <a:pt x="3471" y="254"/>
                  </a:cubicBezTo>
                  <a:cubicBezTo>
                    <a:pt x="3471" y="283"/>
                    <a:pt x="3471" y="283"/>
                    <a:pt x="3471" y="283"/>
                  </a:cubicBezTo>
                  <a:cubicBezTo>
                    <a:pt x="3445" y="279"/>
                    <a:pt x="3411" y="273"/>
                    <a:pt x="3377" y="273"/>
                  </a:cubicBezTo>
                  <a:cubicBezTo>
                    <a:pt x="3290" y="273"/>
                    <a:pt x="3236" y="309"/>
                    <a:pt x="3236" y="379"/>
                  </a:cubicBezTo>
                  <a:cubicBezTo>
                    <a:pt x="3236" y="451"/>
                    <a:pt x="3299" y="487"/>
                    <a:pt x="3377" y="487"/>
                  </a:cubicBezTo>
                  <a:cubicBezTo>
                    <a:pt x="3426" y="487"/>
                    <a:pt x="3472" y="476"/>
                    <a:pt x="3501" y="465"/>
                  </a:cubicBezTo>
                  <a:cubicBezTo>
                    <a:pt x="3505" y="463"/>
                    <a:pt x="3506" y="460"/>
                    <a:pt x="3506" y="458"/>
                  </a:cubicBezTo>
                  <a:cubicBezTo>
                    <a:pt x="3506" y="254"/>
                    <a:pt x="3506" y="254"/>
                    <a:pt x="3506" y="254"/>
                  </a:cubicBezTo>
                  <a:cubicBezTo>
                    <a:pt x="3506" y="173"/>
                    <a:pt x="3461" y="127"/>
                    <a:pt x="3378" y="127"/>
                  </a:cubicBezTo>
                  <a:cubicBezTo>
                    <a:pt x="3328" y="127"/>
                    <a:pt x="3285" y="141"/>
                    <a:pt x="3255" y="162"/>
                  </a:cubicBezTo>
                  <a:moveTo>
                    <a:pt x="3191" y="446"/>
                  </a:moveTo>
                  <a:cubicBezTo>
                    <a:pt x="3194" y="444"/>
                    <a:pt x="3194" y="442"/>
                    <a:pt x="3192" y="438"/>
                  </a:cubicBezTo>
                  <a:cubicBezTo>
                    <a:pt x="3181" y="422"/>
                    <a:pt x="3181" y="422"/>
                    <a:pt x="3181" y="422"/>
                  </a:cubicBezTo>
                  <a:cubicBezTo>
                    <a:pt x="3179" y="419"/>
                    <a:pt x="3176" y="418"/>
                    <a:pt x="3173" y="421"/>
                  </a:cubicBezTo>
                  <a:cubicBezTo>
                    <a:pt x="3141" y="444"/>
                    <a:pt x="3109" y="455"/>
                    <a:pt x="3073" y="455"/>
                  </a:cubicBezTo>
                  <a:cubicBezTo>
                    <a:pt x="3008" y="455"/>
                    <a:pt x="2971" y="414"/>
                    <a:pt x="2971" y="360"/>
                  </a:cubicBezTo>
                  <a:cubicBezTo>
                    <a:pt x="2971" y="254"/>
                    <a:pt x="2971" y="254"/>
                    <a:pt x="2971" y="254"/>
                  </a:cubicBezTo>
                  <a:cubicBezTo>
                    <a:pt x="2971" y="201"/>
                    <a:pt x="3007" y="160"/>
                    <a:pt x="3073" y="160"/>
                  </a:cubicBezTo>
                  <a:cubicBezTo>
                    <a:pt x="3107" y="160"/>
                    <a:pt x="3136" y="169"/>
                    <a:pt x="3164" y="189"/>
                  </a:cubicBezTo>
                  <a:cubicBezTo>
                    <a:pt x="3167" y="191"/>
                    <a:pt x="3170" y="189"/>
                    <a:pt x="3172" y="187"/>
                  </a:cubicBezTo>
                  <a:cubicBezTo>
                    <a:pt x="3183" y="170"/>
                    <a:pt x="3183" y="170"/>
                    <a:pt x="3183" y="170"/>
                  </a:cubicBezTo>
                  <a:cubicBezTo>
                    <a:pt x="3185" y="167"/>
                    <a:pt x="3185" y="165"/>
                    <a:pt x="3181" y="162"/>
                  </a:cubicBezTo>
                  <a:cubicBezTo>
                    <a:pt x="3148" y="139"/>
                    <a:pt x="3114" y="127"/>
                    <a:pt x="3073" y="127"/>
                  </a:cubicBezTo>
                  <a:cubicBezTo>
                    <a:pt x="2987" y="127"/>
                    <a:pt x="2936" y="182"/>
                    <a:pt x="2936" y="254"/>
                  </a:cubicBezTo>
                  <a:cubicBezTo>
                    <a:pt x="2936" y="360"/>
                    <a:pt x="2936" y="360"/>
                    <a:pt x="2936" y="360"/>
                  </a:cubicBezTo>
                  <a:cubicBezTo>
                    <a:pt x="2936" y="432"/>
                    <a:pt x="2987" y="487"/>
                    <a:pt x="3073" y="487"/>
                  </a:cubicBezTo>
                  <a:cubicBezTo>
                    <a:pt x="3120" y="487"/>
                    <a:pt x="3156" y="473"/>
                    <a:pt x="3191" y="446"/>
                  </a:cubicBezTo>
                  <a:moveTo>
                    <a:pt x="2855" y="40"/>
                  </a:moveTo>
                  <a:cubicBezTo>
                    <a:pt x="2855" y="26"/>
                    <a:pt x="2845" y="16"/>
                    <a:pt x="2832" y="16"/>
                  </a:cubicBezTo>
                  <a:cubicBezTo>
                    <a:pt x="2818" y="16"/>
                    <a:pt x="2807" y="26"/>
                    <a:pt x="2807" y="40"/>
                  </a:cubicBezTo>
                  <a:cubicBezTo>
                    <a:pt x="2807" y="53"/>
                    <a:pt x="2818" y="63"/>
                    <a:pt x="2832" y="63"/>
                  </a:cubicBezTo>
                  <a:cubicBezTo>
                    <a:pt x="2845" y="63"/>
                    <a:pt x="2855" y="53"/>
                    <a:pt x="2855" y="40"/>
                  </a:cubicBezTo>
                  <a:moveTo>
                    <a:pt x="2844" y="480"/>
                  </a:moveTo>
                  <a:cubicBezTo>
                    <a:pt x="2847" y="480"/>
                    <a:pt x="2849" y="478"/>
                    <a:pt x="2849" y="475"/>
                  </a:cubicBezTo>
                  <a:cubicBezTo>
                    <a:pt x="2849" y="140"/>
                    <a:pt x="2849" y="140"/>
                    <a:pt x="2849" y="140"/>
                  </a:cubicBezTo>
                  <a:cubicBezTo>
                    <a:pt x="2849" y="136"/>
                    <a:pt x="2847" y="134"/>
                    <a:pt x="2844" y="134"/>
                  </a:cubicBezTo>
                  <a:cubicBezTo>
                    <a:pt x="2819" y="134"/>
                    <a:pt x="2819" y="134"/>
                    <a:pt x="2819" y="134"/>
                  </a:cubicBezTo>
                  <a:cubicBezTo>
                    <a:pt x="2816" y="134"/>
                    <a:pt x="2814" y="136"/>
                    <a:pt x="2814" y="140"/>
                  </a:cubicBezTo>
                  <a:cubicBezTo>
                    <a:pt x="2814" y="475"/>
                    <a:pt x="2814" y="475"/>
                    <a:pt x="2814" y="475"/>
                  </a:cubicBezTo>
                  <a:cubicBezTo>
                    <a:pt x="2814" y="478"/>
                    <a:pt x="2816" y="480"/>
                    <a:pt x="2819" y="480"/>
                  </a:cubicBezTo>
                  <a:lnTo>
                    <a:pt x="2844" y="480"/>
                  </a:lnTo>
                  <a:close/>
                  <a:moveTo>
                    <a:pt x="2638" y="372"/>
                  </a:moveTo>
                  <a:cubicBezTo>
                    <a:pt x="2638" y="168"/>
                    <a:pt x="2638" y="168"/>
                    <a:pt x="2638" y="168"/>
                  </a:cubicBezTo>
                  <a:cubicBezTo>
                    <a:pt x="2740" y="168"/>
                    <a:pt x="2740" y="168"/>
                    <a:pt x="2740" y="168"/>
                  </a:cubicBezTo>
                  <a:cubicBezTo>
                    <a:pt x="2744" y="168"/>
                    <a:pt x="2746" y="166"/>
                    <a:pt x="2746" y="163"/>
                  </a:cubicBezTo>
                  <a:cubicBezTo>
                    <a:pt x="2746" y="142"/>
                    <a:pt x="2746" y="142"/>
                    <a:pt x="2746" y="142"/>
                  </a:cubicBezTo>
                  <a:cubicBezTo>
                    <a:pt x="2746" y="138"/>
                    <a:pt x="2744" y="136"/>
                    <a:pt x="2740" y="136"/>
                  </a:cubicBezTo>
                  <a:cubicBezTo>
                    <a:pt x="2638" y="136"/>
                    <a:pt x="2638" y="136"/>
                    <a:pt x="2638" y="136"/>
                  </a:cubicBezTo>
                  <a:cubicBezTo>
                    <a:pt x="2636" y="54"/>
                    <a:pt x="2636" y="54"/>
                    <a:pt x="2636" y="54"/>
                  </a:cubicBezTo>
                  <a:cubicBezTo>
                    <a:pt x="2635" y="50"/>
                    <a:pt x="2633" y="48"/>
                    <a:pt x="2630" y="48"/>
                  </a:cubicBezTo>
                  <a:cubicBezTo>
                    <a:pt x="2608" y="48"/>
                    <a:pt x="2608" y="48"/>
                    <a:pt x="2608" y="48"/>
                  </a:cubicBezTo>
                  <a:cubicBezTo>
                    <a:pt x="2605" y="48"/>
                    <a:pt x="2603" y="50"/>
                    <a:pt x="2603" y="54"/>
                  </a:cubicBezTo>
                  <a:cubicBezTo>
                    <a:pt x="2603" y="373"/>
                    <a:pt x="2603" y="373"/>
                    <a:pt x="2603" y="373"/>
                  </a:cubicBezTo>
                  <a:cubicBezTo>
                    <a:pt x="2603" y="448"/>
                    <a:pt x="2646" y="487"/>
                    <a:pt x="2712" y="487"/>
                  </a:cubicBezTo>
                  <a:cubicBezTo>
                    <a:pt x="2721" y="487"/>
                    <a:pt x="2738" y="487"/>
                    <a:pt x="2750" y="485"/>
                  </a:cubicBezTo>
                  <a:cubicBezTo>
                    <a:pt x="2754" y="485"/>
                    <a:pt x="2755" y="483"/>
                    <a:pt x="2755" y="479"/>
                  </a:cubicBezTo>
                  <a:cubicBezTo>
                    <a:pt x="2755" y="458"/>
                    <a:pt x="2755" y="458"/>
                    <a:pt x="2755" y="458"/>
                  </a:cubicBezTo>
                  <a:cubicBezTo>
                    <a:pt x="2755" y="454"/>
                    <a:pt x="2753" y="452"/>
                    <a:pt x="2750" y="452"/>
                  </a:cubicBezTo>
                  <a:cubicBezTo>
                    <a:pt x="2737" y="453"/>
                    <a:pt x="2722" y="454"/>
                    <a:pt x="2713" y="454"/>
                  </a:cubicBezTo>
                  <a:cubicBezTo>
                    <a:pt x="2664" y="454"/>
                    <a:pt x="2638" y="423"/>
                    <a:pt x="2638" y="372"/>
                  </a:cubicBezTo>
                  <a:moveTo>
                    <a:pt x="2531" y="387"/>
                  </a:moveTo>
                  <a:cubicBezTo>
                    <a:pt x="2531" y="316"/>
                    <a:pt x="2465" y="301"/>
                    <a:pt x="2408" y="289"/>
                  </a:cubicBezTo>
                  <a:cubicBezTo>
                    <a:pt x="2357" y="278"/>
                    <a:pt x="2309" y="265"/>
                    <a:pt x="2309" y="219"/>
                  </a:cubicBezTo>
                  <a:cubicBezTo>
                    <a:pt x="2309" y="182"/>
                    <a:pt x="2344" y="160"/>
                    <a:pt x="2397" y="160"/>
                  </a:cubicBezTo>
                  <a:cubicBezTo>
                    <a:pt x="2434" y="160"/>
                    <a:pt x="2470" y="171"/>
                    <a:pt x="2499" y="187"/>
                  </a:cubicBezTo>
                  <a:cubicBezTo>
                    <a:pt x="2502" y="189"/>
                    <a:pt x="2505" y="188"/>
                    <a:pt x="2507" y="185"/>
                  </a:cubicBezTo>
                  <a:cubicBezTo>
                    <a:pt x="2518" y="167"/>
                    <a:pt x="2518" y="167"/>
                    <a:pt x="2518" y="167"/>
                  </a:cubicBezTo>
                  <a:cubicBezTo>
                    <a:pt x="2520" y="164"/>
                    <a:pt x="2519" y="161"/>
                    <a:pt x="2516" y="159"/>
                  </a:cubicBezTo>
                  <a:cubicBezTo>
                    <a:pt x="2481" y="140"/>
                    <a:pt x="2444" y="127"/>
                    <a:pt x="2398" y="127"/>
                  </a:cubicBezTo>
                  <a:cubicBezTo>
                    <a:pt x="2331" y="127"/>
                    <a:pt x="2274" y="158"/>
                    <a:pt x="2274" y="219"/>
                  </a:cubicBezTo>
                  <a:cubicBezTo>
                    <a:pt x="2274" y="291"/>
                    <a:pt x="2348" y="311"/>
                    <a:pt x="2401" y="321"/>
                  </a:cubicBezTo>
                  <a:cubicBezTo>
                    <a:pt x="2445" y="330"/>
                    <a:pt x="2495" y="340"/>
                    <a:pt x="2495" y="388"/>
                  </a:cubicBezTo>
                  <a:cubicBezTo>
                    <a:pt x="2495" y="432"/>
                    <a:pt x="2456" y="455"/>
                    <a:pt x="2401" y="455"/>
                  </a:cubicBezTo>
                  <a:cubicBezTo>
                    <a:pt x="2359" y="455"/>
                    <a:pt x="2322" y="441"/>
                    <a:pt x="2288" y="416"/>
                  </a:cubicBezTo>
                  <a:cubicBezTo>
                    <a:pt x="2285" y="414"/>
                    <a:pt x="2282" y="414"/>
                    <a:pt x="2280" y="418"/>
                  </a:cubicBezTo>
                  <a:cubicBezTo>
                    <a:pt x="2269" y="436"/>
                    <a:pt x="2269" y="436"/>
                    <a:pt x="2269" y="436"/>
                  </a:cubicBezTo>
                  <a:cubicBezTo>
                    <a:pt x="2267" y="439"/>
                    <a:pt x="2267" y="442"/>
                    <a:pt x="2271" y="444"/>
                  </a:cubicBezTo>
                  <a:cubicBezTo>
                    <a:pt x="2308" y="473"/>
                    <a:pt x="2352" y="487"/>
                    <a:pt x="2400" y="487"/>
                  </a:cubicBezTo>
                  <a:cubicBezTo>
                    <a:pt x="2481" y="487"/>
                    <a:pt x="2531" y="448"/>
                    <a:pt x="2531" y="387"/>
                  </a:cubicBezTo>
                  <a:moveTo>
                    <a:pt x="1963" y="379"/>
                  </a:moveTo>
                  <a:cubicBezTo>
                    <a:pt x="1963" y="331"/>
                    <a:pt x="1998" y="304"/>
                    <a:pt x="2068" y="304"/>
                  </a:cubicBezTo>
                  <a:cubicBezTo>
                    <a:pt x="2101" y="304"/>
                    <a:pt x="2137" y="309"/>
                    <a:pt x="2162" y="314"/>
                  </a:cubicBezTo>
                  <a:cubicBezTo>
                    <a:pt x="2162" y="439"/>
                    <a:pt x="2162" y="439"/>
                    <a:pt x="2162" y="439"/>
                  </a:cubicBezTo>
                  <a:cubicBezTo>
                    <a:pt x="2138" y="447"/>
                    <a:pt x="2105" y="455"/>
                    <a:pt x="2068" y="455"/>
                  </a:cubicBezTo>
                  <a:cubicBezTo>
                    <a:pt x="2007" y="455"/>
                    <a:pt x="1963" y="427"/>
                    <a:pt x="1963" y="379"/>
                  </a:cubicBezTo>
                  <a:moveTo>
                    <a:pt x="1946" y="162"/>
                  </a:moveTo>
                  <a:cubicBezTo>
                    <a:pt x="1944" y="163"/>
                    <a:pt x="1944" y="166"/>
                    <a:pt x="1946" y="169"/>
                  </a:cubicBezTo>
                  <a:cubicBezTo>
                    <a:pt x="1958" y="186"/>
                    <a:pt x="1958" y="186"/>
                    <a:pt x="1958" y="186"/>
                  </a:cubicBezTo>
                  <a:cubicBezTo>
                    <a:pt x="1960" y="189"/>
                    <a:pt x="1963" y="189"/>
                    <a:pt x="1965" y="187"/>
                  </a:cubicBezTo>
                  <a:cubicBezTo>
                    <a:pt x="1990" y="172"/>
                    <a:pt x="2028" y="160"/>
                    <a:pt x="2068" y="160"/>
                  </a:cubicBezTo>
                  <a:cubicBezTo>
                    <a:pt x="2136" y="160"/>
                    <a:pt x="2162" y="195"/>
                    <a:pt x="2162" y="254"/>
                  </a:cubicBezTo>
                  <a:cubicBezTo>
                    <a:pt x="2162" y="283"/>
                    <a:pt x="2162" y="283"/>
                    <a:pt x="2162" y="283"/>
                  </a:cubicBezTo>
                  <a:cubicBezTo>
                    <a:pt x="2136" y="279"/>
                    <a:pt x="2102" y="273"/>
                    <a:pt x="2068" y="273"/>
                  </a:cubicBezTo>
                  <a:cubicBezTo>
                    <a:pt x="1981" y="273"/>
                    <a:pt x="1927" y="309"/>
                    <a:pt x="1927" y="379"/>
                  </a:cubicBezTo>
                  <a:cubicBezTo>
                    <a:pt x="1927" y="451"/>
                    <a:pt x="1991" y="487"/>
                    <a:pt x="2068" y="487"/>
                  </a:cubicBezTo>
                  <a:cubicBezTo>
                    <a:pt x="2118" y="487"/>
                    <a:pt x="2163" y="476"/>
                    <a:pt x="2193" y="465"/>
                  </a:cubicBezTo>
                  <a:cubicBezTo>
                    <a:pt x="2196" y="463"/>
                    <a:pt x="2197" y="460"/>
                    <a:pt x="2197" y="458"/>
                  </a:cubicBezTo>
                  <a:cubicBezTo>
                    <a:pt x="2197" y="254"/>
                    <a:pt x="2197" y="254"/>
                    <a:pt x="2197" y="254"/>
                  </a:cubicBezTo>
                  <a:cubicBezTo>
                    <a:pt x="2197" y="173"/>
                    <a:pt x="2152" y="127"/>
                    <a:pt x="2069" y="127"/>
                  </a:cubicBezTo>
                  <a:cubicBezTo>
                    <a:pt x="2019" y="127"/>
                    <a:pt x="1976" y="141"/>
                    <a:pt x="1946" y="162"/>
                  </a:cubicBezTo>
                  <a:moveTo>
                    <a:pt x="1859" y="40"/>
                  </a:moveTo>
                  <a:cubicBezTo>
                    <a:pt x="1859" y="26"/>
                    <a:pt x="1849" y="16"/>
                    <a:pt x="1836" y="16"/>
                  </a:cubicBezTo>
                  <a:cubicBezTo>
                    <a:pt x="1822" y="16"/>
                    <a:pt x="1812" y="26"/>
                    <a:pt x="1812" y="40"/>
                  </a:cubicBezTo>
                  <a:cubicBezTo>
                    <a:pt x="1812" y="53"/>
                    <a:pt x="1822" y="63"/>
                    <a:pt x="1836" y="63"/>
                  </a:cubicBezTo>
                  <a:cubicBezTo>
                    <a:pt x="1849" y="63"/>
                    <a:pt x="1859" y="53"/>
                    <a:pt x="1859" y="40"/>
                  </a:cubicBezTo>
                  <a:moveTo>
                    <a:pt x="1848" y="480"/>
                  </a:moveTo>
                  <a:cubicBezTo>
                    <a:pt x="1851" y="480"/>
                    <a:pt x="1853" y="478"/>
                    <a:pt x="1853" y="475"/>
                  </a:cubicBezTo>
                  <a:cubicBezTo>
                    <a:pt x="1853" y="140"/>
                    <a:pt x="1853" y="140"/>
                    <a:pt x="1853" y="140"/>
                  </a:cubicBezTo>
                  <a:cubicBezTo>
                    <a:pt x="1853" y="136"/>
                    <a:pt x="1851" y="134"/>
                    <a:pt x="1848" y="134"/>
                  </a:cubicBezTo>
                  <a:cubicBezTo>
                    <a:pt x="1823" y="134"/>
                    <a:pt x="1823" y="134"/>
                    <a:pt x="1823" y="134"/>
                  </a:cubicBezTo>
                  <a:cubicBezTo>
                    <a:pt x="1820" y="134"/>
                    <a:pt x="1818" y="136"/>
                    <a:pt x="1818" y="140"/>
                  </a:cubicBezTo>
                  <a:cubicBezTo>
                    <a:pt x="1818" y="475"/>
                    <a:pt x="1818" y="475"/>
                    <a:pt x="1818" y="475"/>
                  </a:cubicBezTo>
                  <a:cubicBezTo>
                    <a:pt x="1818" y="478"/>
                    <a:pt x="1820" y="480"/>
                    <a:pt x="1823" y="480"/>
                  </a:cubicBezTo>
                  <a:lnTo>
                    <a:pt x="1848" y="480"/>
                  </a:lnTo>
                  <a:close/>
                  <a:moveTo>
                    <a:pt x="1743" y="387"/>
                  </a:moveTo>
                  <a:cubicBezTo>
                    <a:pt x="1743" y="316"/>
                    <a:pt x="1677" y="301"/>
                    <a:pt x="1620" y="289"/>
                  </a:cubicBezTo>
                  <a:cubicBezTo>
                    <a:pt x="1569" y="278"/>
                    <a:pt x="1521" y="265"/>
                    <a:pt x="1521" y="219"/>
                  </a:cubicBezTo>
                  <a:cubicBezTo>
                    <a:pt x="1521" y="182"/>
                    <a:pt x="1557" y="160"/>
                    <a:pt x="1609" y="160"/>
                  </a:cubicBezTo>
                  <a:cubicBezTo>
                    <a:pt x="1646" y="160"/>
                    <a:pt x="1682" y="171"/>
                    <a:pt x="1711" y="187"/>
                  </a:cubicBezTo>
                  <a:cubicBezTo>
                    <a:pt x="1714" y="189"/>
                    <a:pt x="1718" y="188"/>
                    <a:pt x="1719" y="185"/>
                  </a:cubicBezTo>
                  <a:cubicBezTo>
                    <a:pt x="1730" y="167"/>
                    <a:pt x="1730" y="167"/>
                    <a:pt x="1730" y="167"/>
                  </a:cubicBezTo>
                  <a:cubicBezTo>
                    <a:pt x="1732" y="164"/>
                    <a:pt x="1731" y="161"/>
                    <a:pt x="1728" y="159"/>
                  </a:cubicBezTo>
                  <a:cubicBezTo>
                    <a:pt x="1693" y="140"/>
                    <a:pt x="1656" y="127"/>
                    <a:pt x="1610" y="127"/>
                  </a:cubicBezTo>
                  <a:cubicBezTo>
                    <a:pt x="1543" y="127"/>
                    <a:pt x="1486" y="158"/>
                    <a:pt x="1486" y="219"/>
                  </a:cubicBezTo>
                  <a:cubicBezTo>
                    <a:pt x="1486" y="291"/>
                    <a:pt x="1561" y="311"/>
                    <a:pt x="1613" y="321"/>
                  </a:cubicBezTo>
                  <a:cubicBezTo>
                    <a:pt x="1657" y="330"/>
                    <a:pt x="1707" y="340"/>
                    <a:pt x="1707" y="388"/>
                  </a:cubicBezTo>
                  <a:cubicBezTo>
                    <a:pt x="1707" y="432"/>
                    <a:pt x="1668" y="455"/>
                    <a:pt x="1613" y="455"/>
                  </a:cubicBezTo>
                  <a:cubicBezTo>
                    <a:pt x="1571" y="455"/>
                    <a:pt x="1534" y="441"/>
                    <a:pt x="1500" y="416"/>
                  </a:cubicBezTo>
                  <a:cubicBezTo>
                    <a:pt x="1497" y="414"/>
                    <a:pt x="1494" y="414"/>
                    <a:pt x="1492" y="418"/>
                  </a:cubicBezTo>
                  <a:cubicBezTo>
                    <a:pt x="1481" y="436"/>
                    <a:pt x="1481" y="436"/>
                    <a:pt x="1481" y="436"/>
                  </a:cubicBezTo>
                  <a:cubicBezTo>
                    <a:pt x="1479" y="439"/>
                    <a:pt x="1479" y="442"/>
                    <a:pt x="1483" y="444"/>
                  </a:cubicBezTo>
                  <a:cubicBezTo>
                    <a:pt x="1520" y="473"/>
                    <a:pt x="1564" y="487"/>
                    <a:pt x="1612" y="487"/>
                  </a:cubicBezTo>
                  <a:cubicBezTo>
                    <a:pt x="1693" y="487"/>
                    <a:pt x="1743" y="448"/>
                    <a:pt x="1743" y="387"/>
                  </a:cubicBezTo>
                  <a:moveTo>
                    <a:pt x="1387" y="257"/>
                  </a:moveTo>
                  <a:cubicBezTo>
                    <a:pt x="1387" y="295"/>
                    <a:pt x="1387" y="295"/>
                    <a:pt x="1387" y="295"/>
                  </a:cubicBezTo>
                  <a:cubicBezTo>
                    <a:pt x="1184" y="295"/>
                    <a:pt x="1184" y="295"/>
                    <a:pt x="1184" y="295"/>
                  </a:cubicBezTo>
                  <a:cubicBezTo>
                    <a:pt x="1184" y="257"/>
                    <a:pt x="1184" y="257"/>
                    <a:pt x="1184" y="257"/>
                  </a:cubicBezTo>
                  <a:cubicBezTo>
                    <a:pt x="1184" y="193"/>
                    <a:pt x="1224" y="160"/>
                    <a:pt x="1285" y="160"/>
                  </a:cubicBezTo>
                  <a:cubicBezTo>
                    <a:pt x="1344" y="160"/>
                    <a:pt x="1387" y="193"/>
                    <a:pt x="1387" y="257"/>
                  </a:cubicBezTo>
                  <a:moveTo>
                    <a:pt x="1422" y="257"/>
                  </a:moveTo>
                  <a:cubicBezTo>
                    <a:pt x="1422" y="171"/>
                    <a:pt x="1361" y="127"/>
                    <a:pt x="1285" y="127"/>
                  </a:cubicBezTo>
                  <a:cubicBezTo>
                    <a:pt x="1209" y="127"/>
                    <a:pt x="1148" y="171"/>
                    <a:pt x="1148" y="257"/>
                  </a:cubicBezTo>
                  <a:cubicBezTo>
                    <a:pt x="1148" y="363"/>
                    <a:pt x="1148" y="363"/>
                    <a:pt x="1148" y="363"/>
                  </a:cubicBezTo>
                  <a:cubicBezTo>
                    <a:pt x="1148" y="443"/>
                    <a:pt x="1214" y="487"/>
                    <a:pt x="1285" y="487"/>
                  </a:cubicBezTo>
                  <a:cubicBezTo>
                    <a:pt x="1342" y="487"/>
                    <a:pt x="1383" y="464"/>
                    <a:pt x="1414" y="437"/>
                  </a:cubicBezTo>
                  <a:cubicBezTo>
                    <a:pt x="1418" y="434"/>
                    <a:pt x="1418" y="432"/>
                    <a:pt x="1415" y="429"/>
                  </a:cubicBezTo>
                  <a:cubicBezTo>
                    <a:pt x="1403" y="414"/>
                    <a:pt x="1403" y="414"/>
                    <a:pt x="1403" y="414"/>
                  </a:cubicBezTo>
                  <a:cubicBezTo>
                    <a:pt x="1401" y="410"/>
                    <a:pt x="1398" y="410"/>
                    <a:pt x="1395" y="412"/>
                  </a:cubicBezTo>
                  <a:cubicBezTo>
                    <a:pt x="1370" y="434"/>
                    <a:pt x="1336" y="455"/>
                    <a:pt x="1285" y="455"/>
                  </a:cubicBezTo>
                  <a:cubicBezTo>
                    <a:pt x="1230" y="455"/>
                    <a:pt x="1184" y="422"/>
                    <a:pt x="1184" y="363"/>
                  </a:cubicBezTo>
                  <a:cubicBezTo>
                    <a:pt x="1184" y="326"/>
                    <a:pt x="1184" y="326"/>
                    <a:pt x="1184" y="326"/>
                  </a:cubicBezTo>
                  <a:cubicBezTo>
                    <a:pt x="1416" y="326"/>
                    <a:pt x="1416" y="326"/>
                    <a:pt x="1416" y="326"/>
                  </a:cubicBezTo>
                  <a:cubicBezTo>
                    <a:pt x="1419" y="326"/>
                    <a:pt x="1422" y="324"/>
                    <a:pt x="1422" y="320"/>
                  </a:cubicBezTo>
                  <a:lnTo>
                    <a:pt x="1422" y="257"/>
                  </a:lnTo>
                  <a:close/>
                  <a:moveTo>
                    <a:pt x="1107" y="485"/>
                  </a:moveTo>
                  <a:cubicBezTo>
                    <a:pt x="1110" y="484"/>
                    <a:pt x="1112" y="481"/>
                    <a:pt x="1112" y="478"/>
                  </a:cubicBezTo>
                  <a:cubicBezTo>
                    <a:pt x="1112" y="457"/>
                    <a:pt x="1112" y="457"/>
                    <a:pt x="1112" y="457"/>
                  </a:cubicBezTo>
                  <a:cubicBezTo>
                    <a:pt x="1112" y="453"/>
                    <a:pt x="1110" y="452"/>
                    <a:pt x="1106" y="452"/>
                  </a:cubicBezTo>
                  <a:cubicBezTo>
                    <a:pt x="1094" y="453"/>
                    <a:pt x="1080" y="454"/>
                    <a:pt x="1071" y="454"/>
                  </a:cubicBezTo>
                  <a:cubicBezTo>
                    <a:pt x="1034" y="454"/>
                    <a:pt x="1012" y="431"/>
                    <a:pt x="1012" y="373"/>
                  </a:cubicBezTo>
                  <a:cubicBezTo>
                    <a:pt x="1012" y="5"/>
                    <a:pt x="1012" y="5"/>
                    <a:pt x="1012" y="5"/>
                  </a:cubicBezTo>
                  <a:cubicBezTo>
                    <a:pt x="1012" y="2"/>
                    <a:pt x="1010" y="0"/>
                    <a:pt x="1006" y="0"/>
                  </a:cubicBezTo>
                  <a:cubicBezTo>
                    <a:pt x="982" y="0"/>
                    <a:pt x="982" y="0"/>
                    <a:pt x="982" y="0"/>
                  </a:cubicBezTo>
                  <a:cubicBezTo>
                    <a:pt x="979" y="0"/>
                    <a:pt x="977" y="2"/>
                    <a:pt x="977" y="5"/>
                  </a:cubicBezTo>
                  <a:cubicBezTo>
                    <a:pt x="977" y="371"/>
                    <a:pt x="977" y="371"/>
                    <a:pt x="977" y="371"/>
                  </a:cubicBezTo>
                  <a:cubicBezTo>
                    <a:pt x="977" y="450"/>
                    <a:pt x="1012" y="487"/>
                    <a:pt x="1069" y="487"/>
                  </a:cubicBezTo>
                  <a:cubicBezTo>
                    <a:pt x="1079" y="487"/>
                    <a:pt x="1095" y="486"/>
                    <a:pt x="1107" y="485"/>
                  </a:cubicBezTo>
                  <a:moveTo>
                    <a:pt x="910" y="446"/>
                  </a:moveTo>
                  <a:cubicBezTo>
                    <a:pt x="912" y="444"/>
                    <a:pt x="912" y="442"/>
                    <a:pt x="910" y="438"/>
                  </a:cubicBezTo>
                  <a:cubicBezTo>
                    <a:pt x="899" y="422"/>
                    <a:pt x="899" y="422"/>
                    <a:pt x="899" y="422"/>
                  </a:cubicBezTo>
                  <a:cubicBezTo>
                    <a:pt x="897" y="419"/>
                    <a:pt x="894" y="418"/>
                    <a:pt x="891" y="421"/>
                  </a:cubicBezTo>
                  <a:cubicBezTo>
                    <a:pt x="859" y="444"/>
                    <a:pt x="827" y="455"/>
                    <a:pt x="791" y="455"/>
                  </a:cubicBezTo>
                  <a:cubicBezTo>
                    <a:pt x="726" y="455"/>
                    <a:pt x="689" y="414"/>
                    <a:pt x="689" y="360"/>
                  </a:cubicBezTo>
                  <a:cubicBezTo>
                    <a:pt x="689" y="254"/>
                    <a:pt x="689" y="254"/>
                    <a:pt x="689" y="254"/>
                  </a:cubicBezTo>
                  <a:cubicBezTo>
                    <a:pt x="689" y="201"/>
                    <a:pt x="726" y="160"/>
                    <a:pt x="791" y="160"/>
                  </a:cubicBezTo>
                  <a:cubicBezTo>
                    <a:pt x="825" y="160"/>
                    <a:pt x="854" y="169"/>
                    <a:pt x="882" y="189"/>
                  </a:cubicBezTo>
                  <a:cubicBezTo>
                    <a:pt x="885" y="191"/>
                    <a:pt x="888" y="189"/>
                    <a:pt x="890" y="187"/>
                  </a:cubicBezTo>
                  <a:cubicBezTo>
                    <a:pt x="901" y="170"/>
                    <a:pt x="901" y="170"/>
                    <a:pt x="901" y="170"/>
                  </a:cubicBezTo>
                  <a:cubicBezTo>
                    <a:pt x="903" y="167"/>
                    <a:pt x="903" y="165"/>
                    <a:pt x="899" y="162"/>
                  </a:cubicBezTo>
                  <a:cubicBezTo>
                    <a:pt x="867" y="139"/>
                    <a:pt x="832" y="127"/>
                    <a:pt x="791" y="127"/>
                  </a:cubicBezTo>
                  <a:cubicBezTo>
                    <a:pt x="705" y="127"/>
                    <a:pt x="654" y="182"/>
                    <a:pt x="654" y="254"/>
                  </a:cubicBezTo>
                  <a:cubicBezTo>
                    <a:pt x="654" y="360"/>
                    <a:pt x="654" y="360"/>
                    <a:pt x="654" y="360"/>
                  </a:cubicBezTo>
                  <a:cubicBezTo>
                    <a:pt x="654" y="432"/>
                    <a:pt x="705" y="487"/>
                    <a:pt x="791" y="487"/>
                  </a:cubicBezTo>
                  <a:cubicBezTo>
                    <a:pt x="838" y="487"/>
                    <a:pt x="875" y="473"/>
                    <a:pt x="910" y="446"/>
                  </a:cubicBezTo>
                  <a:moveTo>
                    <a:pt x="599" y="446"/>
                  </a:moveTo>
                  <a:cubicBezTo>
                    <a:pt x="602" y="444"/>
                    <a:pt x="602" y="442"/>
                    <a:pt x="600" y="438"/>
                  </a:cubicBezTo>
                  <a:cubicBezTo>
                    <a:pt x="589" y="422"/>
                    <a:pt x="589" y="422"/>
                    <a:pt x="589" y="422"/>
                  </a:cubicBezTo>
                  <a:cubicBezTo>
                    <a:pt x="587" y="419"/>
                    <a:pt x="584" y="418"/>
                    <a:pt x="581" y="421"/>
                  </a:cubicBezTo>
                  <a:cubicBezTo>
                    <a:pt x="549" y="444"/>
                    <a:pt x="517" y="455"/>
                    <a:pt x="481" y="455"/>
                  </a:cubicBezTo>
                  <a:cubicBezTo>
                    <a:pt x="416" y="455"/>
                    <a:pt x="379" y="414"/>
                    <a:pt x="379" y="360"/>
                  </a:cubicBezTo>
                  <a:cubicBezTo>
                    <a:pt x="379" y="254"/>
                    <a:pt x="379" y="254"/>
                    <a:pt x="379" y="254"/>
                  </a:cubicBezTo>
                  <a:cubicBezTo>
                    <a:pt x="379" y="201"/>
                    <a:pt x="416" y="160"/>
                    <a:pt x="481" y="160"/>
                  </a:cubicBezTo>
                  <a:cubicBezTo>
                    <a:pt x="515" y="160"/>
                    <a:pt x="544" y="169"/>
                    <a:pt x="572" y="189"/>
                  </a:cubicBezTo>
                  <a:cubicBezTo>
                    <a:pt x="575" y="191"/>
                    <a:pt x="578" y="189"/>
                    <a:pt x="580" y="187"/>
                  </a:cubicBezTo>
                  <a:cubicBezTo>
                    <a:pt x="591" y="170"/>
                    <a:pt x="591" y="170"/>
                    <a:pt x="591" y="170"/>
                  </a:cubicBezTo>
                  <a:cubicBezTo>
                    <a:pt x="593" y="167"/>
                    <a:pt x="593" y="165"/>
                    <a:pt x="589" y="162"/>
                  </a:cubicBezTo>
                  <a:cubicBezTo>
                    <a:pt x="557" y="139"/>
                    <a:pt x="522" y="127"/>
                    <a:pt x="481" y="127"/>
                  </a:cubicBezTo>
                  <a:cubicBezTo>
                    <a:pt x="395" y="127"/>
                    <a:pt x="344" y="182"/>
                    <a:pt x="344" y="254"/>
                  </a:cubicBezTo>
                  <a:cubicBezTo>
                    <a:pt x="344" y="360"/>
                    <a:pt x="344" y="360"/>
                    <a:pt x="344" y="360"/>
                  </a:cubicBezTo>
                  <a:cubicBezTo>
                    <a:pt x="344" y="432"/>
                    <a:pt x="395" y="487"/>
                    <a:pt x="481" y="487"/>
                  </a:cubicBezTo>
                  <a:cubicBezTo>
                    <a:pt x="528" y="487"/>
                    <a:pt x="565" y="473"/>
                    <a:pt x="599" y="446"/>
                  </a:cubicBezTo>
                  <a:moveTo>
                    <a:pt x="239" y="257"/>
                  </a:moveTo>
                  <a:cubicBezTo>
                    <a:pt x="239" y="295"/>
                    <a:pt x="239" y="295"/>
                    <a:pt x="239" y="295"/>
                  </a:cubicBezTo>
                  <a:cubicBezTo>
                    <a:pt x="36" y="295"/>
                    <a:pt x="36" y="295"/>
                    <a:pt x="36" y="295"/>
                  </a:cubicBezTo>
                  <a:cubicBezTo>
                    <a:pt x="36" y="257"/>
                    <a:pt x="36" y="257"/>
                    <a:pt x="36" y="257"/>
                  </a:cubicBezTo>
                  <a:cubicBezTo>
                    <a:pt x="36" y="193"/>
                    <a:pt x="77" y="160"/>
                    <a:pt x="138" y="160"/>
                  </a:cubicBezTo>
                  <a:cubicBezTo>
                    <a:pt x="197" y="160"/>
                    <a:pt x="239" y="193"/>
                    <a:pt x="239" y="257"/>
                  </a:cubicBezTo>
                  <a:moveTo>
                    <a:pt x="274" y="257"/>
                  </a:moveTo>
                  <a:cubicBezTo>
                    <a:pt x="274" y="171"/>
                    <a:pt x="214" y="127"/>
                    <a:pt x="138" y="127"/>
                  </a:cubicBezTo>
                  <a:cubicBezTo>
                    <a:pt x="61" y="127"/>
                    <a:pt x="0" y="171"/>
                    <a:pt x="0" y="257"/>
                  </a:cubicBezTo>
                  <a:cubicBezTo>
                    <a:pt x="0" y="363"/>
                    <a:pt x="0" y="363"/>
                    <a:pt x="0" y="363"/>
                  </a:cubicBezTo>
                  <a:cubicBezTo>
                    <a:pt x="0" y="443"/>
                    <a:pt x="66" y="487"/>
                    <a:pt x="137" y="487"/>
                  </a:cubicBezTo>
                  <a:cubicBezTo>
                    <a:pt x="194" y="487"/>
                    <a:pt x="236" y="464"/>
                    <a:pt x="267" y="437"/>
                  </a:cubicBezTo>
                  <a:cubicBezTo>
                    <a:pt x="270" y="434"/>
                    <a:pt x="270" y="432"/>
                    <a:pt x="267" y="429"/>
                  </a:cubicBezTo>
                  <a:cubicBezTo>
                    <a:pt x="255" y="414"/>
                    <a:pt x="255" y="414"/>
                    <a:pt x="255" y="414"/>
                  </a:cubicBezTo>
                  <a:cubicBezTo>
                    <a:pt x="253" y="410"/>
                    <a:pt x="250" y="410"/>
                    <a:pt x="247" y="412"/>
                  </a:cubicBezTo>
                  <a:cubicBezTo>
                    <a:pt x="222" y="434"/>
                    <a:pt x="188" y="455"/>
                    <a:pt x="138" y="455"/>
                  </a:cubicBezTo>
                  <a:cubicBezTo>
                    <a:pt x="82" y="455"/>
                    <a:pt x="36" y="422"/>
                    <a:pt x="36" y="363"/>
                  </a:cubicBezTo>
                  <a:cubicBezTo>
                    <a:pt x="36" y="326"/>
                    <a:pt x="36" y="326"/>
                    <a:pt x="36" y="326"/>
                  </a:cubicBezTo>
                  <a:cubicBezTo>
                    <a:pt x="268" y="326"/>
                    <a:pt x="268" y="326"/>
                    <a:pt x="268" y="326"/>
                  </a:cubicBezTo>
                  <a:cubicBezTo>
                    <a:pt x="271" y="326"/>
                    <a:pt x="274" y="324"/>
                    <a:pt x="274" y="320"/>
                  </a:cubicBezTo>
                  <a:lnTo>
                    <a:pt x="274" y="2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a:endParaRPr lang="en-GB" dirty="0"/>
            </a:p>
          </p:txBody>
        </p:sp>
        <p:sp>
          <p:nvSpPr>
            <p:cNvPr id="17" name="SHP_Star">
              <a:extLst>
                <a:ext uri="{FF2B5EF4-FFF2-40B4-BE49-F238E27FC236}">
                  <a16:creationId xmlns:a16="http://schemas.microsoft.com/office/drawing/2014/main" id="{8AB9C067-0EE3-4CD7-9DFB-2AC1E75B8706}"/>
                </a:ext>
              </a:extLst>
            </p:cNvPr>
            <p:cNvSpPr>
              <a:spLocks noEditPoints="1"/>
            </p:cNvSpPr>
            <p:nvPr/>
          </p:nvSpPr>
          <p:spPr bwMode="gray">
            <a:xfrm>
              <a:off x="3175" y="5214938"/>
              <a:ext cx="2332038" cy="2039937"/>
            </a:xfrm>
            <a:custGeom>
              <a:avLst/>
              <a:gdLst>
                <a:gd name="T0" fmla="*/ 404 w 1469"/>
                <a:gd name="T1" fmla="*/ 846 h 1285"/>
                <a:gd name="T2" fmla="*/ 280 w 1469"/>
                <a:gd name="T3" fmla="*/ 1285 h 1285"/>
                <a:gd name="T4" fmla="*/ 711 w 1469"/>
                <a:gd name="T5" fmla="*/ 1024 h 1285"/>
                <a:gd name="T6" fmla="*/ 680 w 1469"/>
                <a:gd name="T7" fmla="*/ 718 h 1285"/>
                <a:gd name="T8" fmla="*/ 404 w 1469"/>
                <a:gd name="T9" fmla="*/ 846 h 1285"/>
                <a:gd name="T10" fmla="*/ 753 w 1469"/>
                <a:gd name="T11" fmla="*/ 1024 h 1285"/>
                <a:gd name="T12" fmla="*/ 1187 w 1469"/>
                <a:gd name="T13" fmla="*/ 1285 h 1285"/>
                <a:gd name="T14" fmla="*/ 1061 w 1469"/>
                <a:gd name="T15" fmla="*/ 846 h 1285"/>
                <a:gd name="T16" fmla="*/ 785 w 1469"/>
                <a:gd name="T17" fmla="*/ 718 h 1285"/>
                <a:gd name="T18" fmla="*/ 753 w 1469"/>
                <a:gd name="T19" fmla="*/ 1024 h 1285"/>
                <a:gd name="T20" fmla="*/ 0 w 1469"/>
                <a:gd name="T21" fmla="*/ 641 h 1285"/>
                <a:gd name="T22" fmla="*/ 406 w 1469"/>
                <a:gd name="T23" fmla="*/ 817 h 1285"/>
                <a:gd name="T24" fmla="*/ 655 w 1469"/>
                <a:gd name="T25" fmla="*/ 644 h 1285"/>
                <a:gd name="T26" fmla="*/ 404 w 1469"/>
                <a:gd name="T27" fmla="*/ 470 h 1285"/>
                <a:gd name="T28" fmla="*/ 0 w 1469"/>
                <a:gd name="T29" fmla="*/ 641 h 1285"/>
                <a:gd name="T30" fmla="*/ 814 w 1469"/>
                <a:gd name="T31" fmla="*/ 644 h 1285"/>
                <a:gd name="T32" fmla="*/ 1063 w 1469"/>
                <a:gd name="T33" fmla="*/ 817 h 1285"/>
                <a:gd name="T34" fmla="*/ 1469 w 1469"/>
                <a:gd name="T35" fmla="*/ 641 h 1285"/>
                <a:gd name="T36" fmla="*/ 1064 w 1469"/>
                <a:gd name="T37" fmla="*/ 470 h 1285"/>
                <a:gd name="T38" fmla="*/ 814 w 1469"/>
                <a:gd name="T39" fmla="*/ 644 h 1285"/>
                <a:gd name="T40" fmla="*/ 404 w 1469"/>
                <a:gd name="T41" fmla="*/ 442 h 1285"/>
                <a:gd name="T42" fmla="*/ 678 w 1469"/>
                <a:gd name="T43" fmla="*/ 565 h 1285"/>
                <a:gd name="T44" fmla="*/ 711 w 1469"/>
                <a:gd name="T45" fmla="*/ 261 h 1285"/>
                <a:gd name="T46" fmla="*/ 280 w 1469"/>
                <a:gd name="T47" fmla="*/ 0 h 1285"/>
                <a:gd name="T48" fmla="*/ 404 w 1469"/>
                <a:gd name="T49" fmla="*/ 442 h 1285"/>
                <a:gd name="T50" fmla="*/ 753 w 1469"/>
                <a:gd name="T51" fmla="*/ 261 h 1285"/>
                <a:gd name="T52" fmla="*/ 786 w 1469"/>
                <a:gd name="T53" fmla="*/ 565 h 1285"/>
                <a:gd name="T54" fmla="*/ 1061 w 1469"/>
                <a:gd name="T55" fmla="*/ 442 h 1285"/>
                <a:gd name="T56" fmla="*/ 1187 w 1469"/>
                <a:gd name="T57" fmla="*/ 0 h 1285"/>
                <a:gd name="T58" fmla="*/ 753 w 1469"/>
                <a:gd name="T59" fmla="*/ 261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69" h="1285">
                  <a:moveTo>
                    <a:pt x="404" y="846"/>
                  </a:moveTo>
                  <a:lnTo>
                    <a:pt x="280" y="1285"/>
                  </a:lnTo>
                  <a:lnTo>
                    <a:pt x="711" y="1024"/>
                  </a:lnTo>
                  <a:lnTo>
                    <a:pt x="680" y="718"/>
                  </a:lnTo>
                  <a:lnTo>
                    <a:pt x="404" y="846"/>
                  </a:lnTo>
                  <a:close/>
                  <a:moveTo>
                    <a:pt x="753" y="1024"/>
                  </a:moveTo>
                  <a:lnTo>
                    <a:pt x="1187" y="1285"/>
                  </a:lnTo>
                  <a:lnTo>
                    <a:pt x="1061" y="846"/>
                  </a:lnTo>
                  <a:lnTo>
                    <a:pt x="785" y="718"/>
                  </a:lnTo>
                  <a:lnTo>
                    <a:pt x="753" y="1024"/>
                  </a:lnTo>
                  <a:close/>
                  <a:moveTo>
                    <a:pt x="0" y="641"/>
                  </a:moveTo>
                  <a:lnTo>
                    <a:pt x="406" y="817"/>
                  </a:lnTo>
                  <a:lnTo>
                    <a:pt x="655" y="644"/>
                  </a:lnTo>
                  <a:lnTo>
                    <a:pt x="404" y="470"/>
                  </a:lnTo>
                  <a:lnTo>
                    <a:pt x="0" y="641"/>
                  </a:lnTo>
                  <a:close/>
                  <a:moveTo>
                    <a:pt x="814" y="644"/>
                  </a:moveTo>
                  <a:lnTo>
                    <a:pt x="1063" y="817"/>
                  </a:lnTo>
                  <a:lnTo>
                    <a:pt x="1469" y="641"/>
                  </a:lnTo>
                  <a:lnTo>
                    <a:pt x="1064" y="470"/>
                  </a:lnTo>
                  <a:lnTo>
                    <a:pt x="814" y="644"/>
                  </a:lnTo>
                  <a:close/>
                  <a:moveTo>
                    <a:pt x="404" y="442"/>
                  </a:moveTo>
                  <a:lnTo>
                    <a:pt x="678" y="565"/>
                  </a:lnTo>
                  <a:lnTo>
                    <a:pt x="711" y="261"/>
                  </a:lnTo>
                  <a:lnTo>
                    <a:pt x="280" y="0"/>
                  </a:lnTo>
                  <a:lnTo>
                    <a:pt x="404" y="442"/>
                  </a:lnTo>
                  <a:close/>
                  <a:moveTo>
                    <a:pt x="753" y="261"/>
                  </a:moveTo>
                  <a:lnTo>
                    <a:pt x="786" y="565"/>
                  </a:lnTo>
                  <a:lnTo>
                    <a:pt x="1061" y="442"/>
                  </a:lnTo>
                  <a:lnTo>
                    <a:pt x="1187" y="0"/>
                  </a:lnTo>
                  <a:lnTo>
                    <a:pt x="753" y="2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a:endParaRPr lang="en-GB" dirty="0"/>
            </a:p>
          </p:txBody>
        </p:sp>
      </p:grpSp>
    </p:spTree>
    <p:extLst>
      <p:ext uri="{BB962C8B-B14F-4D97-AF65-F5344CB8AC3E}">
        <p14:creationId xmlns:p14="http://schemas.microsoft.com/office/powerpoint/2010/main" val="2951143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bwMode="gray">
      <p:bgRef idx="1001">
        <a:schemeClr val="bg1"/>
      </p:bgRef>
    </p:bg>
    <p:spTree>
      <p:nvGrpSpPr>
        <p:cNvPr id="1" name=""/>
        <p:cNvGrpSpPr/>
        <p:nvPr/>
      </p:nvGrpSpPr>
      <p:grpSpPr>
        <a:xfrm>
          <a:off x="0" y="0"/>
          <a:ext cx="0" cy="0"/>
          <a:chOff x="0" y="0"/>
          <a:chExt cx="0" cy="0"/>
        </a:xfrm>
      </p:grpSpPr>
      <p:sp>
        <p:nvSpPr>
          <p:cNvPr id="7" name="Slide Number Placeholder"/>
          <p:cNvSpPr>
            <a:spLocks noGrp="1"/>
          </p:cNvSpPr>
          <p:nvPr>
            <p:ph type="sldNum" sz="quarter" idx="12"/>
          </p:nvPr>
        </p:nvSpPr>
        <p:spPr bwMode="gray"/>
        <p:txBody>
          <a:bodyPr/>
          <a:lstStyle/>
          <a:p>
            <a:fld id="{CBFA7619-5358-472D-AAA1-6DA717CED072}" type="slidenum">
              <a:rPr lang="en-GB" smtClean="0"/>
              <a:t>‹#›</a:t>
            </a:fld>
            <a:endParaRPr lang="en-GB" dirty="0"/>
          </a:p>
        </p:txBody>
      </p:sp>
      <p:sp>
        <p:nvSpPr>
          <p:cNvPr id="6" name="Footer Placeholder"/>
          <p:cNvSpPr>
            <a:spLocks noGrp="1"/>
          </p:cNvSpPr>
          <p:nvPr>
            <p:ph type="ftr" sz="quarter" idx="11"/>
          </p:nvPr>
        </p:nvSpPr>
        <p:spPr bwMode="gray"/>
        <p:txBody>
          <a:bodyPr/>
          <a:lstStyle>
            <a:lvl1pPr>
              <a:defRPr>
                <a:solidFill>
                  <a:schemeClr val="tx1"/>
                </a:solidFill>
              </a:defRPr>
            </a:lvl1pPr>
          </a:lstStyle>
          <a:p>
            <a:r>
              <a:rPr lang="en-GB" dirty="0"/>
              <a:t>&lt;To edit this right textbox, go to Insert then Header &amp; Footer&gt;</a:t>
            </a:r>
          </a:p>
        </p:txBody>
      </p:sp>
      <p:sp>
        <p:nvSpPr>
          <p:cNvPr id="5" name="Date Placeholder"/>
          <p:cNvSpPr>
            <a:spLocks noGrp="1"/>
          </p:cNvSpPr>
          <p:nvPr>
            <p:ph type="dt" sz="half" idx="10"/>
          </p:nvPr>
        </p:nvSpPr>
        <p:spPr bwMode="gray"/>
        <p:txBody>
          <a:bodyPr/>
          <a:lstStyle>
            <a:lvl1pPr>
              <a:defRPr>
                <a:solidFill>
                  <a:schemeClr val="tx1"/>
                </a:solidFill>
              </a:defRPr>
            </a:lvl1pPr>
          </a:lstStyle>
          <a:p>
            <a:r>
              <a:rPr lang="en-US" dirty="0"/>
              <a:t>&lt;To edit this left textbox, go to Insert then Header &amp; Footer&gt;</a:t>
            </a:r>
            <a:endParaRPr lang="en-GB" dirty="0"/>
          </a:p>
        </p:txBody>
      </p:sp>
      <p:sp>
        <p:nvSpPr>
          <p:cNvPr id="4" name="Content Placeholder 2"/>
          <p:cNvSpPr>
            <a:spLocks noGrp="1"/>
          </p:cNvSpPr>
          <p:nvPr>
            <p:ph sz="half" idx="2"/>
          </p:nvPr>
        </p:nvSpPr>
        <p:spPr bwMode="gray">
          <a:xfrm>
            <a:off x="5507906" y="1152000"/>
            <a:ext cx="4752000" cy="57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Content Placeholder 1"/>
          <p:cNvSpPr>
            <a:spLocks noGrp="1"/>
          </p:cNvSpPr>
          <p:nvPr>
            <p:ph sz="half" idx="1"/>
          </p:nvPr>
        </p:nvSpPr>
        <p:spPr bwMode="gray">
          <a:xfrm>
            <a:off x="432000" y="1152000"/>
            <a:ext cx="4752000" cy="57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4DD905F6-940C-4152-A6BA-7F1DFA01220A}"/>
              </a:ext>
            </a:extLst>
          </p:cNvPr>
          <p:cNvSpPr>
            <a:spLocks noGrp="1"/>
          </p:cNvSpPr>
          <p:nvPr>
            <p:ph type="title"/>
          </p:nvPr>
        </p:nvSpPr>
        <p:spPr bwMode="gray">
          <a:xfrm>
            <a:off x="431906" y="432000"/>
            <a:ext cx="9828000" cy="468000"/>
          </a:xfrm>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1045726730"/>
      </p:ext>
    </p:extLst>
  </p:cSld>
  <p:clrMapOvr>
    <a:masterClrMapping/>
  </p:clrMapOvr>
  <p:extLst>
    <p:ext uri="{DCECCB84-F9BA-43D5-87BE-67443E8EF086}">
      <p15:sldGuideLst xmlns:p15="http://schemas.microsoft.com/office/powerpoint/2012/main">
        <p15:guide id="1" pos="3266" userDrawn="1">
          <p15:clr>
            <a:srgbClr val="A4A3A4"/>
          </p15:clr>
        </p15:guide>
        <p15:guide id="2" orient="horz" pos="4354" userDrawn="1">
          <p15:clr>
            <a:srgbClr val="A4A3A4"/>
          </p15:clr>
        </p15:guide>
        <p15:guide id="3" pos="3469" userDrawn="1">
          <p15:clr>
            <a:srgbClr val="A4A3A4"/>
          </p15:clr>
        </p15:guide>
        <p15:guide id="4" pos="6463" userDrawn="1">
          <p15:clr>
            <a:srgbClr val="A4A3A4"/>
          </p15:clr>
        </p15:guide>
        <p15:guide id="5" pos="271" userDrawn="1">
          <p15:clr>
            <a:srgbClr val="A4A3A4"/>
          </p15:clr>
        </p15:guide>
        <p15:guide id="7" orient="horz" pos="725" userDrawn="1">
          <p15:clr>
            <a:srgbClr val="A4A3A4"/>
          </p15:clr>
        </p15:guide>
        <p15:guide id="8" orient="horz" pos="567" userDrawn="1">
          <p15:clr>
            <a:srgbClr val="A4A3A4"/>
          </p15:clr>
        </p15:guide>
        <p15:guide id="10" orient="horz" pos="272" userDrawn="1">
          <p15:clr>
            <a:srgbClr val="A4A3A4"/>
          </p15:clr>
        </p15:guide>
        <p15:guide id="11" orient="horz" pos="4569" userDrawn="1">
          <p15:clr>
            <a:srgbClr val="A4A3A4"/>
          </p15:clr>
        </p15:guide>
        <p15:guide id="12" orient="horz" pos="4649" userDrawn="1">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 Content">
    <p:bg bwMode="gray">
      <p:bgRef idx="1001">
        <a:schemeClr val="bg1"/>
      </p:bgRef>
    </p:bg>
    <p:spTree>
      <p:nvGrpSpPr>
        <p:cNvPr id="1" name=""/>
        <p:cNvGrpSpPr/>
        <p:nvPr/>
      </p:nvGrpSpPr>
      <p:grpSpPr>
        <a:xfrm>
          <a:off x="0" y="0"/>
          <a:ext cx="0" cy="0"/>
          <a:chOff x="0" y="0"/>
          <a:chExt cx="0" cy="0"/>
        </a:xfrm>
      </p:grpSpPr>
      <p:sp>
        <p:nvSpPr>
          <p:cNvPr id="7" name="Slide Number Placeholder"/>
          <p:cNvSpPr>
            <a:spLocks noGrp="1"/>
          </p:cNvSpPr>
          <p:nvPr>
            <p:ph type="sldNum" sz="quarter" idx="12"/>
          </p:nvPr>
        </p:nvSpPr>
        <p:spPr bwMode="gray"/>
        <p:txBody>
          <a:bodyPr/>
          <a:lstStyle/>
          <a:p>
            <a:fld id="{CBFA7619-5358-472D-AAA1-6DA717CED072}" type="slidenum">
              <a:rPr lang="en-GB" smtClean="0"/>
              <a:t>‹#›</a:t>
            </a:fld>
            <a:endParaRPr lang="en-GB" dirty="0"/>
          </a:p>
        </p:txBody>
      </p:sp>
      <p:sp>
        <p:nvSpPr>
          <p:cNvPr id="6" name="Footer Placeholder"/>
          <p:cNvSpPr>
            <a:spLocks noGrp="1"/>
          </p:cNvSpPr>
          <p:nvPr>
            <p:ph type="ftr" sz="quarter" idx="11"/>
          </p:nvPr>
        </p:nvSpPr>
        <p:spPr bwMode="gray"/>
        <p:txBody>
          <a:bodyPr/>
          <a:lstStyle>
            <a:lvl1pPr>
              <a:defRPr>
                <a:solidFill>
                  <a:schemeClr val="tx1"/>
                </a:solidFill>
              </a:defRPr>
            </a:lvl1pPr>
          </a:lstStyle>
          <a:p>
            <a:r>
              <a:rPr lang="en-GB" dirty="0"/>
              <a:t>&lt;To edit this right textbox, go to Insert then Header &amp; Footer&gt;</a:t>
            </a:r>
          </a:p>
        </p:txBody>
      </p:sp>
      <p:sp>
        <p:nvSpPr>
          <p:cNvPr id="5" name="Date Placeholder"/>
          <p:cNvSpPr>
            <a:spLocks noGrp="1"/>
          </p:cNvSpPr>
          <p:nvPr>
            <p:ph type="dt" sz="half" idx="10"/>
          </p:nvPr>
        </p:nvSpPr>
        <p:spPr bwMode="gray"/>
        <p:txBody>
          <a:bodyPr/>
          <a:lstStyle>
            <a:lvl1pPr>
              <a:defRPr>
                <a:solidFill>
                  <a:schemeClr val="tx1"/>
                </a:solidFill>
              </a:defRPr>
            </a:lvl1pPr>
          </a:lstStyle>
          <a:p>
            <a:r>
              <a:rPr lang="en-US" dirty="0"/>
              <a:t>&lt;To edit this left textbox, go to Insert then Header &amp; Footer&gt;</a:t>
            </a:r>
            <a:endParaRPr lang="en-GB" dirty="0"/>
          </a:p>
        </p:txBody>
      </p:sp>
      <p:sp>
        <p:nvSpPr>
          <p:cNvPr id="4" name="Content Placeholder 2"/>
          <p:cNvSpPr>
            <a:spLocks noGrp="1"/>
          </p:cNvSpPr>
          <p:nvPr>
            <p:ph sz="half" idx="2"/>
          </p:nvPr>
        </p:nvSpPr>
        <p:spPr bwMode="gray">
          <a:xfrm>
            <a:off x="3815953" y="1152000"/>
            <a:ext cx="6444000" cy="57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Content Placeholder 1"/>
          <p:cNvSpPr>
            <a:spLocks noGrp="1"/>
          </p:cNvSpPr>
          <p:nvPr>
            <p:ph sz="half" idx="1"/>
          </p:nvPr>
        </p:nvSpPr>
        <p:spPr bwMode="gray">
          <a:xfrm>
            <a:off x="432000" y="1152000"/>
            <a:ext cx="3060000" cy="57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CA4F7CCE-4B55-48D9-91D6-F573F30949F4}"/>
              </a:ext>
            </a:extLst>
          </p:cNvPr>
          <p:cNvSpPr>
            <a:spLocks noGrp="1"/>
          </p:cNvSpPr>
          <p:nvPr>
            <p:ph type="title"/>
          </p:nvPr>
        </p:nvSpPr>
        <p:spPr bwMode="gray">
          <a:xfrm>
            <a:off x="431906" y="432000"/>
            <a:ext cx="9828000" cy="468000"/>
          </a:xfrm>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705453801"/>
      </p:ext>
    </p:extLst>
  </p:cSld>
  <p:clrMapOvr>
    <a:masterClrMapping/>
  </p:clrMapOvr>
  <p:extLst>
    <p:ext uri="{DCECCB84-F9BA-43D5-87BE-67443E8EF086}">
      <p15:sldGuideLst xmlns:p15="http://schemas.microsoft.com/office/powerpoint/2012/main">
        <p15:guide id="1" pos="2403" userDrawn="1">
          <p15:clr>
            <a:srgbClr val="A4A3A4"/>
          </p15:clr>
        </p15:guide>
        <p15:guide id="2" orient="horz" pos="4569" userDrawn="1">
          <p15:clr>
            <a:srgbClr val="A4A3A4"/>
          </p15:clr>
        </p15:guide>
        <p15:guide id="5" pos="6463" userDrawn="1">
          <p15:clr>
            <a:srgbClr val="A4A3A4"/>
          </p15:clr>
        </p15:guide>
        <p15:guide id="6" pos="271" userDrawn="1">
          <p15:clr>
            <a:srgbClr val="A4A3A4"/>
          </p15:clr>
        </p15:guide>
        <p15:guide id="7" pos="2199" userDrawn="1">
          <p15:clr>
            <a:srgbClr val="A4A3A4"/>
          </p15:clr>
        </p15:guide>
        <p15:guide id="9" orient="horz" pos="725" userDrawn="1">
          <p15:clr>
            <a:srgbClr val="A4A3A4"/>
          </p15:clr>
        </p15:guide>
        <p15:guide id="10" orient="horz" pos="567" userDrawn="1">
          <p15:clr>
            <a:srgbClr val="A4A3A4"/>
          </p15:clr>
        </p15:guide>
        <p15:guide id="12" orient="horz" pos="272" userDrawn="1">
          <p15:clr>
            <a:srgbClr val="A4A3A4"/>
          </p15:clr>
        </p15:guide>
        <p15:guide id="13" orient="horz" pos="4354" userDrawn="1">
          <p15:clr>
            <a:srgbClr val="A4A3A4"/>
          </p15:clr>
        </p15:guide>
        <p15:guide id="14" orient="horz" pos="4649" userDrawn="1">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1 Content">
    <p:bg bwMode="gray">
      <p:bgRef idx="1001">
        <a:schemeClr val="bg1"/>
      </p:bgRef>
    </p:bg>
    <p:spTree>
      <p:nvGrpSpPr>
        <p:cNvPr id="1" name=""/>
        <p:cNvGrpSpPr/>
        <p:nvPr/>
      </p:nvGrpSpPr>
      <p:grpSpPr>
        <a:xfrm>
          <a:off x="0" y="0"/>
          <a:ext cx="0" cy="0"/>
          <a:chOff x="0" y="0"/>
          <a:chExt cx="0" cy="0"/>
        </a:xfrm>
      </p:grpSpPr>
      <p:sp>
        <p:nvSpPr>
          <p:cNvPr id="7" name="Slide Number Placeholder"/>
          <p:cNvSpPr>
            <a:spLocks noGrp="1"/>
          </p:cNvSpPr>
          <p:nvPr>
            <p:ph type="sldNum" sz="quarter" idx="12"/>
          </p:nvPr>
        </p:nvSpPr>
        <p:spPr bwMode="gray"/>
        <p:txBody>
          <a:bodyPr/>
          <a:lstStyle/>
          <a:p>
            <a:fld id="{CBFA7619-5358-472D-AAA1-6DA717CED072}" type="slidenum">
              <a:rPr lang="en-GB" smtClean="0"/>
              <a:t>‹#›</a:t>
            </a:fld>
            <a:endParaRPr lang="en-GB" dirty="0"/>
          </a:p>
        </p:txBody>
      </p:sp>
      <p:sp>
        <p:nvSpPr>
          <p:cNvPr id="6" name="Footer Placeholder"/>
          <p:cNvSpPr>
            <a:spLocks noGrp="1"/>
          </p:cNvSpPr>
          <p:nvPr>
            <p:ph type="ftr" sz="quarter" idx="11"/>
          </p:nvPr>
        </p:nvSpPr>
        <p:spPr bwMode="gray"/>
        <p:txBody>
          <a:bodyPr/>
          <a:lstStyle>
            <a:lvl1pPr>
              <a:defRPr>
                <a:solidFill>
                  <a:schemeClr val="tx1"/>
                </a:solidFill>
              </a:defRPr>
            </a:lvl1pPr>
          </a:lstStyle>
          <a:p>
            <a:r>
              <a:rPr lang="en-GB" dirty="0"/>
              <a:t>&lt;To edit this right textbox, go to Insert then Header &amp; Footer&gt;</a:t>
            </a:r>
          </a:p>
        </p:txBody>
      </p:sp>
      <p:sp>
        <p:nvSpPr>
          <p:cNvPr id="5" name="Date Placeholder"/>
          <p:cNvSpPr>
            <a:spLocks noGrp="1"/>
          </p:cNvSpPr>
          <p:nvPr>
            <p:ph type="dt" sz="half" idx="10"/>
          </p:nvPr>
        </p:nvSpPr>
        <p:spPr bwMode="gray"/>
        <p:txBody>
          <a:bodyPr/>
          <a:lstStyle>
            <a:lvl1pPr>
              <a:defRPr>
                <a:solidFill>
                  <a:schemeClr val="tx1"/>
                </a:solidFill>
              </a:defRPr>
            </a:lvl1pPr>
          </a:lstStyle>
          <a:p>
            <a:r>
              <a:rPr lang="en-US" dirty="0"/>
              <a:t>&lt;To edit this left textbox, go to Insert then Header &amp; Footer&gt;</a:t>
            </a:r>
            <a:endParaRPr lang="en-GB" dirty="0"/>
          </a:p>
        </p:txBody>
      </p:sp>
      <p:sp>
        <p:nvSpPr>
          <p:cNvPr id="4" name="Content Placeholder 2"/>
          <p:cNvSpPr>
            <a:spLocks noGrp="1"/>
          </p:cNvSpPr>
          <p:nvPr>
            <p:ph sz="half" idx="2"/>
          </p:nvPr>
        </p:nvSpPr>
        <p:spPr bwMode="gray">
          <a:xfrm>
            <a:off x="7199906" y="1152000"/>
            <a:ext cx="3060000" cy="57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Content Placeholder 1"/>
          <p:cNvSpPr>
            <a:spLocks noGrp="1"/>
          </p:cNvSpPr>
          <p:nvPr>
            <p:ph sz="half" idx="1"/>
          </p:nvPr>
        </p:nvSpPr>
        <p:spPr bwMode="gray">
          <a:xfrm>
            <a:off x="432000" y="1152000"/>
            <a:ext cx="6444000" cy="57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CA4F7CCE-4B55-48D9-91D6-F573F30949F4}"/>
              </a:ext>
            </a:extLst>
          </p:cNvPr>
          <p:cNvSpPr>
            <a:spLocks noGrp="1"/>
          </p:cNvSpPr>
          <p:nvPr>
            <p:ph type="title"/>
          </p:nvPr>
        </p:nvSpPr>
        <p:spPr bwMode="gray">
          <a:xfrm>
            <a:off x="431906" y="432000"/>
            <a:ext cx="9828000" cy="468000"/>
          </a:xfrm>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1882723163"/>
      </p:ext>
    </p:extLst>
  </p:cSld>
  <p:clrMapOvr>
    <a:masterClrMapping/>
  </p:clrMapOvr>
  <p:extLst>
    <p:ext uri="{DCECCB84-F9BA-43D5-87BE-67443E8EF086}">
      <p15:sldGuideLst xmlns:p15="http://schemas.microsoft.com/office/powerpoint/2012/main">
        <p15:guide id="2" orient="horz" pos="4569" userDrawn="1">
          <p15:clr>
            <a:srgbClr val="A4A3A4"/>
          </p15:clr>
        </p15:guide>
        <p15:guide id="3" pos="4330" userDrawn="1">
          <p15:clr>
            <a:srgbClr val="A4A3A4"/>
          </p15:clr>
        </p15:guide>
        <p15:guide id="4" pos="4534" userDrawn="1">
          <p15:clr>
            <a:srgbClr val="A4A3A4"/>
          </p15:clr>
        </p15:guide>
        <p15:guide id="5" pos="6463" userDrawn="1">
          <p15:clr>
            <a:srgbClr val="A4A3A4"/>
          </p15:clr>
        </p15:guide>
        <p15:guide id="6" pos="271" userDrawn="1">
          <p15:clr>
            <a:srgbClr val="A4A3A4"/>
          </p15:clr>
        </p15:guide>
        <p15:guide id="9" orient="horz" pos="725" userDrawn="1">
          <p15:clr>
            <a:srgbClr val="A4A3A4"/>
          </p15:clr>
        </p15:guide>
        <p15:guide id="10" orient="horz" pos="567" userDrawn="1">
          <p15:clr>
            <a:srgbClr val="A4A3A4"/>
          </p15:clr>
        </p15:guide>
        <p15:guide id="12" orient="horz" pos="272" userDrawn="1">
          <p15:clr>
            <a:srgbClr val="A4A3A4"/>
          </p15:clr>
        </p15:guide>
        <p15:guide id="13" orient="horz" pos="4354" userDrawn="1">
          <p15:clr>
            <a:srgbClr val="A4A3A4"/>
          </p15:clr>
        </p15:guide>
        <p15:guide id="14" orient="horz" pos="4649" userDrawn="1">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bwMode="gray">
      <p:bgRef idx="1001">
        <a:schemeClr val="bg1"/>
      </p:bgRef>
    </p:bg>
    <p:spTree>
      <p:nvGrpSpPr>
        <p:cNvPr id="1" name=""/>
        <p:cNvGrpSpPr/>
        <p:nvPr/>
      </p:nvGrpSpPr>
      <p:grpSpPr>
        <a:xfrm>
          <a:off x="0" y="0"/>
          <a:ext cx="0" cy="0"/>
          <a:chOff x="0" y="0"/>
          <a:chExt cx="0" cy="0"/>
        </a:xfrm>
      </p:grpSpPr>
      <p:sp>
        <p:nvSpPr>
          <p:cNvPr id="7" name="Slide Number Placeholder"/>
          <p:cNvSpPr>
            <a:spLocks noGrp="1"/>
          </p:cNvSpPr>
          <p:nvPr>
            <p:ph type="sldNum" sz="quarter" idx="12"/>
          </p:nvPr>
        </p:nvSpPr>
        <p:spPr bwMode="gray"/>
        <p:txBody>
          <a:bodyPr/>
          <a:lstStyle/>
          <a:p>
            <a:fld id="{CBFA7619-5358-472D-AAA1-6DA717CED072}" type="slidenum">
              <a:rPr lang="en-GB" smtClean="0"/>
              <a:t>‹#›</a:t>
            </a:fld>
            <a:endParaRPr lang="en-GB" dirty="0"/>
          </a:p>
        </p:txBody>
      </p:sp>
      <p:sp>
        <p:nvSpPr>
          <p:cNvPr id="6" name="Footer Placeholder"/>
          <p:cNvSpPr>
            <a:spLocks noGrp="1"/>
          </p:cNvSpPr>
          <p:nvPr>
            <p:ph type="ftr" sz="quarter" idx="11"/>
          </p:nvPr>
        </p:nvSpPr>
        <p:spPr bwMode="gray"/>
        <p:txBody>
          <a:bodyPr/>
          <a:lstStyle>
            <a:lvl1pPr>
              <a:defRPr>
                <a:solidFill>
                  <a:schemeClr val="tx1"/>
                </a:solidFill>
              </a:defRPr>
            </a:lvl1pPr>
          </a:lstStyle>
          <a:p>
            <a:r>
              <a:rPr lang="en-GB" dirty="0"/>
              <a:t>&lt;To edit this right textbox, go to Insert then Header &amp; Footer&gt;</a:t>
            </a:r>
          </a:p>
        </p:txBody>
      </p:sp>
      <p:sp>
        <p:nvSpPr>
          <p:cNvPr id="5" name="Date Placeholder"/>
          <p:cNvSpPr>
            <a:spLocks noGrp="1"/>
          </p:cNvSpPr>
          <p:nvPr>
            <p:ph type="dt" sz="half" idx="10"/>
          </p:nvPr>
        </p:nvSpPr>
        <p:spPr bwMode="gray"/>
        <p:txBody>
          <a:bodyPr/>
          <a:lstStyle>
            <a:lvl1pPr>
              <a:defRPr>
                <a:solidFill>
                  <a:schemeClr val="tx1"/>
                </a:solidFill>
              </a:defRPr>
            </a:lvl1pPr>
          </a:lstStyle>
          <a:p>
            <a:r>
              <a:rPr lang="en-US" dirty="0"/>
              <a:t>&lt;To edit this left textbox, go to Insert then Header &amp; Footer&gt;</a:t>
            </a:r>
            <a:endParaRPr lang="en-GB" dirty="0"/>
          </a:p>
        </p:txBody>
      </p:sp>
      <p:sp>
        <p:nvSpPr>
          <p:cNvPr id="11" name="Content Placeholder 3">
            <a:extLst>
              <a:ext uri="{FF2B5EF4-FFF2-40B4-BE49-F238E27FC236}">
                <a16:creationId xmlns:a16="http://schemas.microsoft.com/office/drawing/2014/main" id="{AEDDFA3F-F746-4E4D-B43A-F53F68EC5BE5}"/>
              </a:ext>
            </a:extLst>
          </p:cNvPr>
          <p:cNvSpPr>
            <a:spLocks noGrp="1"/>
          </p:cNvSpPr>
          <p:nvPr>
            <p:ph sz="quarter" idx="14"/>
          </p:nvPr>
        </p:nvSpPr>
        <p:spPr bwMode="gray">
          <a:xfrm>
            <a:off x="7199906" y="1152000"/>
            <a:ext cx="3060000" cy="57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2"/>
          <p:cNvSpPr>
            <a:spLocks noGrp="1"/>
          </p:cNvSpPr>
          <p:nvPr>
            <p:ph sz="half" idx="2"/>
          </p:nvPr>
        </p:nvSpPr>
        <p:spPr bwMode="gray">
          <a:xfrm>
            <a:off x="3815953" y="1152000"/>
            <a:ext cx="3060000" cy="57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Content Placeholder 1"/>
          <p:cNvSpPr>
            <a:spLocks noGrp="1"/>
          </p:cNvSpPr>
          <p:nvPr>
            <p:ph sz="half" idx="1"/>
          </p:nvPr>
        </p:nvSpPr>
        <p:spPr bwMode="gray">
          <a:xfrm>
            <a:off x="432000" y="1152000"/>
            <a:ext cx="3060000" cy="57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CA4F7CCE-4B55-48D9-91D6-F573F30949F4}"/>
              </a:ext>
            </a:extLst>
          </p:cNvPr>
          <p:cNvSpPr>
            <a:spLocks noGrp="1"/>
          </p:cNvSpPr>
          <p:nvPr>
            <p:ph type="title"/>
          </p:nvPr>
        </p:nvSpPr>
        <p:spPr bwMode="gray">
          <a:xfrm>
            <a:off x="431906" y="432000"/>
            <a:ext cx="9828000" cy="468000"/>
          </a:xfrm>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1252019841"/>
      </p:ext>
    </p:extLst>
  </p:cSld>
  <p:clrMapOvr>
    <a:masterClrMapping/>
  </p:clrMapOvr>
  <p:extLst>
    <p:ext uri="{DCECCB84-F9BA-43D5-87BE-67443E8EF086}">
      <p15:sldGuideLst xmlns:p15="http://schemas.microsoft.com/office/powerpoint/2012/main">
        <p15:guide id="1" pos="2403" userDrawn="1">
          <p15:clr>
            <a:srgbClr val="A4A3A4"/>
          </p15:clr>
        </p15:guide>
        <p15:guide id="2" orient="horz" pos="4569" userDrawn="1">
          <p15:clr>
            <a:srgbClr val="A4A3A4"/>
          </p15:clr>
        </p15:guide>
        <p15:guide id="3" pos="4331" userDrawn="1">
          <p15:clr>
            <a:srgbClr val="A4A3A4"/>
          </p15:clr>
        </p15:guide>
        <p15:guide id="4" pos="4534" userDrawn="1">
          <p15:clr>
            <a:srgbClr val="A4A3A4"/>
          </p15:clr>
        </p15:guide>
        <p15:guide id="5" pos="6463" userDrawn="1">
          <p15:clr>
            <a:srgbClr val="A4A3A4"/>
          </p15:clr>
        </p15:guide>
        <p15:guide id="6" pos="272" userDrawn="1">
          <p15:clr>
            <a:srgbClr val="A4A3A4"/>
          </p15:clr>
        </p15:guide>
        <p15:guide id="7" pos="2199" userDrawn="1">
          <p15:clr>
            <a:srgbClr val="A4A3A4"/>
          </p15:clr>
        </p15:guide>
        <p15:guide id="9" orient="horz" pos="725" userDrawn="1">
          <p15:clr>
            <a:srgbClr val="A4A3A4"/>
          </p15:clr>
        </p15:guide>
        <p15:guide id="10" orient="horz" pos="567" userDrawn="1">
          <p15:clr>
            <a:srgbClr val="A4A3A4"/>
          </p15:clr>
        </p15:guide>
        <p15:guide id="12" orient="horz" pos="272" userDrawn="1">
          <p15:clr>
            <a:srgbClr val="A4A3A4"/>
          </p15:clr>
        </p15:guide>
        <p15:guide id="13" orient="horz" pos="4354" userDrawn="1">
          <p15:clr>
            <a:srgbClr val="A4A3A4"/>
          </p15:clr>
        </p15:guide>
        <p15:guide id="14" orient="horz" pos="4649" userDrawn="1">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ur Content">
    <p:bg bwMode="gray">
      <p:bgRef idx="1001">
        <a:schemeClr val="bg1"/>
      </p:bgRef>
    </p:bg>
    <p:spTree>
      <p:nvGrpSpPr>
        <p:cNvPr id="1" name=""/>
        <p:cNvGrpSpPr/>
        <p:nvPr/>
      </p:nvGrpSpPr>
      <p:grpSpPr>
        <a:xfrm>
          <a:off x="0" y="0"/>
          <a:ext cx="0" cy="0"/>
          <a:chOff x="0" y="0"/>
          <a:chExt cx="0" cy="0"/>
        </a:xfrm>
      </p:grpSpPr>
      <p:sp>
        <p:nvSpPr>
          <p:cNvPr id="7" name="Slide Number Placeholder"/>
          <p:cNvSpPr>
            <a:spLocks noGrp="1"/>
          </p:cNvSpPr>
          <p:nvPr>
            <p:ph type="sldNum" sz="quarter" idx="12"/>
          </p:nvPr>
        </p:nvSpPr>
        <p:spPr bwMode="gray"/>
        <p:txBody>
          <a:bodyPr/>
          <a:lstStyle/>
          <a:p>
            <a:fld id="{CBFA7619-5358-472D-AAA1-6DA717CED072}" type="slidenum">
              <a:rPr lang="en-GB" smtClean="0"/>
              <a:t>‹#›</a:t>
            </a:fld>
            <a:endParaRPr lang="en-GB" dirty="0"/>
          </a:p>
        </p:txBody>
      </p:sp>
      <p:sp>
        <p:nvSpPr>
          <p:cNvPr id="6" name="Footer Placeholder"/>
          <p:cNvSpPr>
            <a:spLocks noGrp="1"/>
          </p:cNvSpPr>
          <p:nvPr>
            <p:ph type="ftr" sz="quarter" idx="11"/>
          </p:nvPr>
        </p:nvSpPr>
        <p:spPr bwMode="gray"/>
        <p:txBody>
          <a:bodyPr/>
          <a:lstStyle>
            <a:lvl1pPr>
              <a:defRPr>
                <a:solidFill>
                  <a:schemeClr val="tx1"/>
                </a:solidFill>
              </a:defRPr>
            </a:lvl1pPr>
          </a:lstStyle>
          <a:p>
            <a:r>
              <a:rPr lang="en-GB" dirty="0"/>
              <a:t>&lt;To edit this right textbox, go to Insert then Header &amp; Footer&gt;</a:t>
            </a:r>
          </a:p>
        </p:txBody>
      </p:sp>
      <p:sp>
        <p:nvSpPr>
          <p:cNvPr id="5" name="Date Placeholder"/>
          <p:cNvSpPr>
            <a:spLocks noGrp="1"/>
          </p:cNvSpPr>
          <p:nvPr>
            <p:ph type="dt" sz="half" idx="10"/>
          </p:nvPr>
        </p:nvSpPr>
        <p:spPr bwMode="gray"/>
        <p:txBody>
          <a:bodyPr/>
          <a:lstStyle>
            <a:lvl1pPr>
              <a:defRPr>
                <a:solidFill>
                  <a:schemeClr val="tx1"/>
                </a:solidFill>
              </a:defRPr>
            </a:lvl1pPr>
          </a:lstStyle>
          <a:p>
            <a:r>
              <a:rPr lang="en-US" dirty="0"/>
              <a:t>&lt;To edit this left textbox, go to Insert then Header &amp; Footer&gt;</a:t>
            </a:r>
            <a:endParaRPr lang="en-GB" dirty="0"/>
          </a:p>
        </p:txBody>
      </p:sp>
      <p:sp>
        <p:nvSpPr>
          <p:cNvPr id="10" name="Content Placeholder 4">
            <a:extLst>
              <a:ext uri="{FF2B5EF4-FFF2-40B4-BE49-F238E27FC236}">
                <a16:creationId xmlns:a16="http://schemas.microsoft.com/office/drawing/2014/main" id="{B8D2BCA7-F682-4FC7-BC49-D2BE10C52098}"/>
              </a:ext>
            </a:extLst>
          </p:cNvPr>
          <p:cNvSpPr>
            <a:spLocks noGrp="1"/>
          </p:cNvSpPr>
          <p:nvPr>
            <p:ph sz="quarter" idx="15"/>
          </p:nvPr>
        </p:nvSpPr>
        <p:spPr bwMode="gray">
          <a:xfrm>
            <a:off x="5507906" y="4194000"/>
            <a:ext cx="4752000" cy="271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3">
            <a:extLst>
              <a:ext uri="{FF2B5EF4-FFF2-40B4-BE49-F238E27FC236}">
                <a16:creationId xmlns:a16="http://schemas.microsoft.com/office/drawing/2014/main" id="{AEDDFA3F-F746-4E4D-B43A-F53F68EC5BE5}"/>
              </a:ext>
            </a:extLst>
          </p:cNvPr>
          <p:cNvSpPr>
            <a:spLocks noGrp="1"/>
          </p:cNvSpPr>
          <p:nvPr>
            <p:ph sz="quarter" idx="14"/>
          </p:nvPr>
        </p:nvSpPr>
        <p:spPr bwMode="gray">
          <a:xfrm>
            <a:off x="431906" y="4194000"/>
            <a:ext cx="4752000" cy="271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2"/>
          <p:cNvSpPr>
            <a:spLocks noGrp="1"/>
          </p:cNvSpPr>
          <p:nvPr>
            <p:ph sz="half" idx="2"/>
          </p:nvPr>
        </p:nvSpPr>
        <p:spPr bwMode="gray">
          <a:xfrm>
            <a:off x="5507906" y="1152000"/>
            <a:ext cx="4752000" cy="271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Content Placeholder 1"/>
          <p:cNvSpPr>
            <a:spLocks noGrp="1"/>
          </p:cNvSpPr>
          <p:nvPr>
            <p:ph sz="half" idx="1"/>
          </p:nvPr>
        </p:nvSpPr>
        <p:spPr bwMode="gray">
          <a:xfrm>
            <a:off x="431906" y="1152000"/>
            <a:ext cx="4752000" cy="271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99A56446-BB8B-409E-A4E4-FDC4483DE677}"/>
              </a:ext>
            </a:extLst>
          </p:cNvPr>
          <p:cNvSpPr>
            <a:spLocks noGrp="1"/>
          </p:cNvSpPr>
          <p:nvPr>
            <p:ph type="title"/>
          </p:nvPr>
        </p:nvSpPr>
        <p:spPr bwMode="gray">
          <a:xfrm>
            <a:off x="431906" y="432000"/>
            <a:ext cx="9828000" cy="468000"/>
          </a:xfrm>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362620705"/>
      </p:ext>
    </p:extLst>
  </p:cSld>
  <p:clrMapOvr>
    <a:masterClrMapping/>
  </p:clrMapOvr>
  <p:extLst>
    <p:ext uri="{DCECCB84-F9BA-43D5-87BE-67443E8EF086}">
      <p15:sldGuideLst xmlns:p15="http://schemas.microsoft.com/office/powerpoint/2012/main">
        <p15:guide id="1" pos="271" userDrawn="1">
          <p15:clr>
            <a:srgbClr val="A4A3A4"/>
          </p15:clr>
        </p15:guide>
        <p15:guide id="2" orient="horz" pos="4354" userDrawn="1">
          <p15:clr>
            <a:srgbClr val="A4A3A4"/>
          </p15:clr>
        </p15:guide>
        <p15:guide id="4" orient="horz" pos="725" userDrawn="1">
          <p15:clr>
            <a:srgbClr val="A4A3A4"/>
          </p15:clr>
        </p15:guide>
        <p15:guide id="5" orient="horz" pos="567" userDrawn="1">
          <p15:clr>
            <a:srgbClr val="A4A3A4"/>
          </p15:clr>
        </p15:guide>
        <p15:guide id="7" orient="horz" pos="272" userDrawn="1">
          <p15:clr>
            <a:srgbClr val="A4A3A4"/>
          </p15:clr>
        </p15:guide>
        <p15:guide id="10" pos="3266" userDrawn="1">
          <p15:clr>
            <a:srgbClr val="A4A3A4"/>
          </p15:clr>
        </p15:guide>
        <p15:guide id="11" pos="3469" userDrawn="1">
          <p15:clr>
            <a:srgbClr val="A4A3A4"/>
          </p15:clr>
        </p15:guide>
        <p15:guide id="14" pos="6463" userDrawn="1">
          <p15:clr>
            <a:srgbClr val="A4A3A4"/>
          </p15:clr>
        </p15:guide>
        <p15:guide id="15" orient="horz" pos="4569" userDrawn="1">
          <p15:clr>
            <a:srgbClr val="A4A3A4"/>
          </p15:clr>
        </p15:guide>
        <p15:guide id="16" orient="horz" pos="4649" userDrawn="1">
          <p15:clr>
            <a:srgbClr val="A4A3A4"/>
          </p15:clr>
        </p15:guide>
        <p15:guide id="17" orient="horz" pos="2641" userDrawn="1">
          <p15:clr>
            <a:srgbClr val="A4A3A4"/>
          </p15:clr>
        </p15:guide>
        <p15:guide id="18" orient="horz" pos="2438" userDrawn="1">
          <p15:clr>
            <a:srgbClr val="A4A3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bg bwMode="gray">
      <p:bgRef idx="1001">
        <a:schemeClr val="bg1"/>
      </p:bgRef>
    </p:bg>
    <p:spTree>
      <p:nvGrpSpPr>
        <p:cNvPr id="1" name=""/>
        <p:cNvGrpSpPr/>
        <p:nvPr/>
      </p:nvGrpSpPr>
      <p:grpSpPr>
        <a:xfrm>
          <a:off x="0" y="0"/>
          <a:ext cx="0" cy="0"/>
          <a:chOff x="0" y="0"/>
          <a:chExt cx="0" cy="0"/>
        </a:xfrm>
      </p:grpSpPr>
      <p:sp>
        <p:nvSpPr>
          <p:cNvPr id="5" name="Slide Number Placeholder"/>
          <p:cNvSpPr>
            <a:spLocks noGrp="1"/>
          </p:cNvSpPr>
          <p:nvPr>
            <p:ph type="sldNum" sz="quarter" idx="12"/>
          </p:nvPr>
        </p:nvSpPr>
        <p:spPr bwMode="gray"/>
        <p:txBody>
          <a:bodyPr/>
          <a:lstStyle/>
          <a:p>
            <a:fld id="{CBFA7619-5358-472D-AAA1-6DA717CED072}" type="slidenum">
              <a:rPr lang="en-GB" smtClean="0"/>
              <a:t>‹#›</a:t>
            </a:fld>
            <a:endParaRPr lang="en-GB" dirty="0"/>
          </a:p>
        </p:txBody>
      </p:sp>
      <p:sp>
        <p:nvSpPr>
          <p:cNvPr id="4" name="Footer Placeholder"/>
          <p:cNvSpPr>
            <a:spLocks noGrp="1"/>
          </p:cNvSpPr>
          <p:nvPr>
            <p:ph type="ftr" sz="quarter" idx="11"/>
          </p:nvPr>
        </p:nvSpPr>
        <p:spPr bwMode="gray"/>
        <p:txBody>
          <a:bodyPr/>
          <a:lstStyle>
            <a:lvl1pPr>
              <a:defRPr>
                <a:solidFill>
                  <a:schemeClr val="tx1"/>
                </a:solidFill>
              </a:defRPr>
            </a:lvl1pPr>
          </a:lstStyle>
          <a:p>
            <a:r>
              <a:rPr lang="en-GB" dirty="0"/>
              <a:t>&lt;To edit this right textbox, go to Insert then Header &amp; Footer&gt;</a:t>
            </a:r>
          </a:p>
        </p:txBody>
      </p:sp>
      <p:sp>
        <p:nvSpPr>
          <p:cNvPr id="3" name="Date Placeholder"/>
          <p:cNvSpPr>
            <a:spLocks noGrp="1"/>
          </p:cNvSpPr>
          <p:nvPr>
            <p:ph type="dt" sz="half" idx="10"/>
          </p:nvPr>
        </p:nvSpPr>
        <p:spPr bwMode="gray"/>
        <p:txBody>
          <a:bodyPr/>
          <a:lstStyle>
            <a:lvl1pPr>
              <a:defRPr>
                <a:solidFill>
                  <a:schemeClr val="tx1"/>
                </a:solidFill>
              </a:defRPr>
            </a:lvl1pPr>
          </a:lstStyle>
          <a:p>
            <a:r>
              <a:rPr lang="en-US" dirty="0"/>
              <a:t>&lt;To edit this left textbox, go to Insert then Header &amp; Footer&gt;</a:t>
            </a:r>
            <a:endParaRPr lang="en-GB" dirty="0"/>
          </a:p>
        </p:txBody>
      </p:sp>
      <p:sp>
        <p:nvSpPr>
          <p:cNvPr id="6" name="Title">
            <a:extLst>
              <a:ext uri="{FF2B5EF4-FFF2-40B4-BE49-F238E27FC236}">
                <a16:creationId xmlns:a16="http://schemas.microsoft.com/office/drawing/2014/main" id="{8168D4C6-3977-4253-B859-70799EB0C562}"/>
              </a:ext>
            </a:extLst>
          </p:cNvPr>
          <p:cNvSpPr>
            <a:spLocks noGrp="1"/>
          </p:cNvSpPr>
          <p:nvPr>
            <p:ph type="title"/>
          </p:nvPr>
        </p:nvSpPr>
        <p:spPr bwMode="gray"/>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615639061"/>
      </p:ext>
    </p:extLst>
  </p:cSld>
  <p:clrMapOvr>
    <a:masterClrMapping/>
  </p:clrMapOvr>
  <p:extLst>
    <p:ext uri="{DCECCB84-F9BA-43D5-87BE-67443E8EF086}">
      <p15:sldGuideLst xmlns:p15="http://schemas.microsoft.com/office/powerpoint/2012/main">
        <p15:guide id="1" pos="272" userDrawn="1">
          <p15:clr>
            <a:srgbClr val="A4A3A4"/>
          </p15:clr>
        </p15:guide>
        <p15:guide id="2" orient="horz" pos="272" userDrawn="1">
          <p15:clr>
            <a:srgbClr val="A4A3A4"/>
          </p15:clr>
        </p15:guide>
        <p15:guide id="3" pos="6463" userDrawn="1">
          <p15:clr>
            <a:srgbClr val="A4A3A4"/>
          </p15:clr>
        </p15:guide>
        <p15:guide id="5" orient="horz" pos="725" userDrawn="1">
          <p15:clr>
            <a:srgbClr val="A4A3A4"/>
          </p15:clr>
        </p15:guide>
        <p15:guide id="7" orient="horz" pos="4354" userDrawn="1">
          <p15:clr>
            <a:srgbClr val="A4A3A4"/>
          </p15:clr>
        </p15:guide>
        <p15:guide id="8" orient="horz" pos="567" userDrawn="1">
          <p15:clr>
            <a:srgbClr val="A4A3A4"/>
          </p15:clr>
        </p15:guide>
        <p15:guide id="9" orient="horz" pos="4569" userDrawn="1">
          <p15:clr>
            <a:srgbClr val="A4A3A4"/>
          </p15:clr>
        </p15:guide>
        <p15:guide id="10" orient="horz" pos="4649" userDrawn="1">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bg bwMode="gray">
      <p:bgRef idx="1001">
        <a:schemeClr val="bg1"/>
      </p:bgRef>
    </p:bg>
    <p:spTree>
      <p:nvGrpSpPr>
        <p:cNvPr id="1" name=""/>
        <p:cNvGrpSpPr/>
        <p:nvPr/>
      </p:nvGrpSpPr>
      <p:grpSpPr>
        <a:xfrm>
          <a:off x="0" y="0"/>
          <a:ext cx="0" cy="0"/>
          <a:chOff x="0" y="0"/>
          <a:chExt cx="0" cy="0"/>
        </a:xfrm>
      </p:grpSpPr>
      <p:grpSp>
        <p:nvGrpSpPr>
          <p:cNvPr id="8" name="SHP_Footer">
            <a:extLst>
              <a:ext uri="{FF2B5EF4-FFF2-40B4-BE49-F238E27FC236}">
                <a16:creationId xmlns:a16="http://schemas.microsoft.com/office/drawing/2014/main" id="{67067F58-5DAF-4B45-8C14-3782445374C4}"/>
              </a:ext>
            </a:extLst>
          </p:cNvPr>
          <p:cNvGrpSpPr/>
          <p:nvPr userDrawn="1"/>
        </p:nvGrpSpPr>
        <p:grpSpPr>
          <a:xfrm>
            <a:off x="1" y="6587675"/>
            <a:ext cx="10691813" cy="972000"/>
            <a:chOff x="1" y="6587675"/>
            <a:chExt cx="10691813" cy="972000"/>
          </a:xfrm>
        </p:grpSpPr>
        <p:sp>
          <p:nvSpPr>
            <p:cNvPr id="9" name="SHP_Blue (10%) Bar">
              <a:extLst>
                <a:ext uri="{FF2B5EF4-FFF2-40B4-BE49-F238E27FC236}">
                  <a16:creationId xmlns:a16="http://schemas.microsoft.com/office/drawing/2014/main" id="{DB0E75D1-AF6E-4BFE-81DE-1761F1AB6921}"/>
                </a:ext>
              </a:extLst>
            </p:cNvPr>
            <p:cNvSpPr/>
            <p:nvPr userDrawn="1"/>
          </p:nvSpPr>
          <p:spPr bwMode="gray">
            <a:xfrm>
              <a:off x="1" y="7074595"/>
              <a:ext cx="10691813" cy="485080"/>
            </a:xfrm>
            <a:custGeom>
              <a:avLst/>
              <a:gdLst>
                <a:gd name="connsiteX0" fmla="*/ 0 w 10691813"/>
                <a:gd name="connsiteY0" fmla="*/ 0 h 485080"/>
                <a:gd name="connsiteX1" fmla="*/ 10691813 w 10691813"/>
                <a:gd name="connsiteY1" fmla="*/ 0 h 485080"/>
                <a:gd name="connsiteX2" fmla="*/ 10691813 w 10691813"/>
                <a:gd name="connsiteY2" fmla="*/ 485080 h 485080"/>
                <a:gd name="connsiteX3" fmla="*/ 0 w 10691813"/>
                <a:gd name="connsiteY3" fmla="*/ 485080 h 485080"/>
              </a:gdLst>
              <a:ahLst/>
              <a:cxnLst>
                <a:cxn ang="0">
                  <a:pos x="connsiteX0" y="connsiteY0"/>
                </a:cxn>
                <a:cxn ang="0">
                  <a:pos x="connsiteX1" y="connsiteY1"/>
                </a:cxn>
                <a:cxn ang="0">
                  <a:pos x="connsiteX2" y="connsiteY2"/>
                </a:cxn>
                <a:cxn ang="0">
                  <a:pos x="connsiteX3" y="connsiteY3"/>
                </a:cxn>
              </a:cxnLst>
              <a:rect l="l" t="t" r="r" b="b"/>
              <a:pathLst>
                <a:path w="10691813" h="485080">
                  <a:moveTo>
                    <a:pt x="0" y="0"/>
                  </a:moveTo>
                  <a:lnTo>
                    <a:pt x="10691813" y="0"/>
                  </a:lnTo>
                  <a:lnTo>
                    <a:pt x="10691813" y="485080"/>
                  </a:lnTo>
                  <a:lnTo>
                    <a:pt x="0" y="485080"/>
                  </a:lnTo>
                  <a:close/>
                </a:path>
              </a:pathLst>
            </a:custGeom>
            <a:solidFill>
              <a:srgbClr val="E8EC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GB" noProof="0" dirty="0"/>
            </a:p>
          </p:txBody>
        </p:sp>
        <p:sp>
          <p:nvSpPr>
            <p:cNvPr id="10" name="SHP_Shard">
              <a:extLst>
                <a:ext uri="{FF2B5EF4-FFF2-40B4-BE49-F238E27FC236}">
                  <a16:creationId xmlns:a16="http://schemas.microsoft.com/office/drawing/2014/main" id="{E559294C-7537-4809-B13B-36E734068450}"/>
                </a:ext>
              </a:extLst>
            </p:cNvPr>
            <p:cNvSpPr/>
            <p:nvPr userDrawn="1"/>
          </p:nvSpPr>
          <p:spPr>
            <a:xfrm rot="10800000">
              <a:off x="10079428" y="6587675"/>
              <a:ext cx="612383" cy="972000"/>
            </a:xfrm>
            <a:custGeom>
              <a:avLst/>
              <a:gdLst>
                <a:gd name="connsiteX0" fmla="*/ 0 w 962025"/>
                <a:gd name="connsiteY0" fmla="*/ 1571625 h 1571625"/>
                <a:gd name="connsiteX1" fmla="*/ 161925 w 962025"/>
                <a:gd name="connsiteY1" fmla="*/ 342900 h 1571625"/>
                <a:gd name="connsiteX2" fmla="*/ 952500 w 962025"/>
                <a:gd name="connsiteY2" fmla="*/ 0 h 1571625"/>
                <a:gd name="connsiteX3" fmla="*/ 962025 w 962025"/>
                <a:gd name="connsiteY3" fmla="*/ 781050 h 1571625"/>
                <a:gd name="connsiteX4" fmla="*/ 0 w 962025"/>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2025" h="1571625">
                  <a:moveTo>
                    <a:pt x="0" y="1571625"/>
                  </a:moveTo>
                  <a:lnTo>
                    <a:pt x="161925" y="342900"/>
                  </a:lnTo>
                  <a:lnTo>
                    <a:pt x="952500" y="0"/>
                  </a:lnTo>
                  <a:lnTo>
                    <a:pt x="962025" y="781050"/>
                  </a:lnTo>
                  <a:lnTo>
                    <a:pt x="0" y="1571625"/>
                  </a:lnTo>
                  <a:close/>
                </a:path>
              </a:pathLst>
            </a:custGeom>
            <a:gradFill flip="none" rotWithShape="1">
              <a:gsLst>
                <a:gs pos="32000">
                  <a:srgbClr val="FAB701"/>
                </a:gs>
                <a:gs pos="0">
                  <a:srgbClr val="FFDF85"/>
                </a:gs>
                <a:gs pos="100000">
                  <a:srgbClr val="D53140"/>
                </a:gs>
              </a:gsLst>
              <a:lin ang="18900000" scaled="1"/>
              <a:tileRect/>
            </a:gra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Slide Number Placeholder"/>
          <p:cNvSpPr>
            <a:spLocks noGrp="1"/>
          </p:cNvSpPr>
          <p:nvPr>
            <p:ph type="sldNum" sz="quarter" idx="12"/>
          </p:nvPr>
        </p:nvSpPr>
        <p:spPr bwMode="gray"/>
        <p:txBody>
          <a:bodyPr/>
          <a:lstStyle/>
          <a:p>
            <a:fld id="{CBFA7619-5358-472D-AAA1-6DA717CED072}" type="slidenum">
              <a:rPr lang="en-GB" smtClean="0"/>
              <a:t>‹#›</a:t>
            </a:fld>
            <a:endParaRPr lang="en-GB" dirty="0"/>
          </a:p>
        </p:txBody>
      </p:sp>
      <p:sp>
        <p:nvSpPr>
          <p:cNvPr id="3" name="Footer Placeholder"/>
          <p:cNvSpPr>
            <a:spLocks noGrp="1"/>
          </p:cNvSpPr>
          <p:nvPr>
            <p:ph type="ftr" sz="quarter" idx="11"/>
          </p:nvPr>
        </p:nvSpPr>
        <p:spPr bwMode="gray"/>
        <p:txBody>
          <a:bodyPr/>
          <a:lstStyle>
            <a:lvl1pPr>
              <a:defRPr>
                <a:solidFill>
                  <a:schemeClr val="tx1"/>
                </a:solidFill>
              </a:defRPr>
            </a:lvl1pPr>
          </a:lstStyle>
          <a:p>
            <a:r>
              <a:rPr lang="en-GB" dirty="0"/>
              <a:t>&lt;To edit this right textbox, go to Insert then Header &amp; Footer&gt;</a:t>
            </a:r>
          </a:p>
        </p:txBody>
      </p:sp>
      <p:sp>
        <p:nvSpPr>
          <p:cNvPr id="2" name="Date Placeholder"/>
          <p:cNvSpPr>
            <a:spLocks noGrp="1"/>
          </p:cNvSpPr>
          <p:nvPr>
            <p:ph type="dt" sz="half" idx="10"/>
          </p:nvPr>
        </p:nvSpPr>
        <p:spPr bwMode="gray"/>
        <p:txBody>
          <a:bodyPr/>
          <a:lstStyle>
            <a:lvl1pPr>
              <a:defRPr>
                <a:solidFill>
                  <a:schemeClr val="tx1"/>
                </a:solidFill>
              </a:defRPr>
            </a:lvl1pPr>
          </a:lstStyle>
          <a:p>
            <a:r>
              <a:rPr lang="en-US" dirty="0"/>
              <a:t>&lt;To edit this left textbox, go to Insert then Header &amp; Footer&gt;</a:t>
            </a:r>
            <a:endParaRPr lang="en-GB" dirty="0"/>
          </a:p>
        </p:txBody>
      </p:sp>
    </p:spTree>
    <p:extLst>
      <p:ext uri="{BB962C8B-B14F-4D97-AF65-F5344CB8AC3E}">
        <p14:creationId xmlns:p14="http://schemas.microsoft.com/office/powerpoint/2010/main" val="3407914296"/>
      </p:ext>
    </p:extLst>
  </p:cSld>
  <p:clrMapOvr>
    <a:masterClrMapping/>
  </p:clrMapOvr>
  <p:extLst>
    <p:ext uri="{DCECCB84-F9BA-43D5-87BE-67443E8EF086}">
      <p15:sldGuideLst xmlns:p15="http://schemas.microsoft.com/office/powerpoint/2012/main">
        <p15:guide id="2" orient="horz" pos="4354" userDrawn="1">
          <p15:clr>
            <a:srgbClr val="A4A3A4"/>
          </p15:clr>
        </p15:guide>
        <p15:guide id="3" pos="272" userDrawn="1">
          <p15:clr>
            <a:srgbClr val="A4A3A4"/>
          </p15:clr>
        </p15:guide>
        <p15:guide id="4" pos="6462" userDrawn="1">
          <p15:clr>
            <a:srgbClr val="A4A3A4"/>
          </p15:clr>
        </p15:guide>
        <p15:guide id="5" orient="horz" pos="272" userDrawn="1">
          <p15:clr>
            <a:srgbClr val="A4A3A4"/>
          </p15:clr>
        </p15:guide>
        <p15:guide id="6" orient="horz" pos="4569" userDrawn="1">
          <p15:clr>
            <a:srgbClr val="A4A3A4"/>
          </p15:clr>
        </p15:guide>
        <p15:guide id="7" orient="horz" pos="4649" userDrawn="1">
          <p15:clr>
            <a:srgbClr val="A4A3A4"/>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ck Cover">
    <p:bg bwMode="gray">
      <p:bgRef idx="1001">
        <a:schemeClr val="bg1"/>
      </p:bgRef>
    </p:bg>
    <p:spTree>
      <p:nvGrpSpPr>
        <p:cNvPr id="1" name=""/>
        <p:cNvGrpSpPr/>
        <p:nvPr/>
      </p:nvGrpSpPr>
      <p:grpSpPr>
        <a:xfrm>
          <a:off x="0" y="0"/>
          <a:ext cx="0" cy="0"/>
          <a:chOff x="0" y="0"/>
          <a:chExt cx="0" cy="0"/>
        </a:xfrm>
      </p:grpSpPr>
      <p:pic>
        <p:nvPicPr>
          <p:cNvPr id="5" name="IMG_Logo">
            <a:extLst>
              <a:ext uri="{FF2B5EF4-FFF2-40B4-BE49-F238E27FC236}">
                <a16:creationId xmlns:a16="http://schemas.microsoft.com/office/drawing/2014/main" id="{D7F3744C-48B6-45B6-B7A1-1BF853664EE4}"/>
              </a:ext>
            </a:extLst>
          </p:cNvPr>
          <p:cNvPicPr>
            <a:picLocks noChangeAspect="1"/>
          </p:cNvPicPr>
          <p:nvPr userDrawn="1"/>
        </p:nvPicPr>
        <p:blipFill>
          <a:blip r:embed="rId2"/>
          <a:stretch>
            <a:fillRect/>
          </a:stretch>
        </p:blipFill>
        <p:spPr bwMode="gray">
          <a:xfrm>
            <a:off x="7597583" y="6751036"/>
            <a:ext cx="2374230" cy="360000"/>
          </a:xfrm>
          <a:prstGeom prst="rect">
            <a:avLst/>
          </a:prstGeom>
        </p:spPr>
      </p:pic>
      <p:sp>
        <p:nvSpPr>
          <p:cNvPr id="22" name="Disclaimer Placeholder">
            <a:extLst>
              <a:ext uri="{FF2B5EF4-FFF2-40B4-BE49-F238E27FC236}">
                <a16:creationId xmlns:a16="http://schemas.microsoft.com/office/drawing/2014/main" id="{97141B9F-2B9E-4C98-A5CC-2B91DB474633}"/>
              </a:ext>
            </a:extLst>
          </p:cNvPr>
          <p:cNvSpPr>
            <a:spLocks noGrp="1"/>
          </p:cNvSpPr>
          <p:nvPr>
            <p:ph type="body" sz="quarter" idx="14" hasCustomPrompt="1"/>
          </p:nvPr>
        </p:nvSpPr>
        <p:spPr bwMode="gray">
          <a:xfrm>
            <a:off x="572785" y="6949453"/>
            <a:ext cx="5727853" cy="161583"/>
          </a:xfrm>
          <a:noFill/>
        </p:spPr>
        <p:txBody>
          <a:bodyPr lIns="0" tIns="0" rIns="0" bIns="0" anchor="b" anchorCtr="0">
            <a:spAutoFit/>
          </a:bodyPr>
          <a:lstStyle>
            <a:lvl1pPr marL="0" indent="0">
              <a:spcBef>
                <a:spcPts val="0"/>
              </a:spcBef>
              <a:buNone/>
              <a:defRPr sz="1050">
                <a:solidFill>
                  <a:schemeClr val="tx1"/>
                </a:solidFill>
              </a:defRPr>
            </a:lvl1pPr>
            <a:lvl2pPr marL="0" indent="0">
              <a:spcBef>
                <a:spcPts val="0"/>
              </a:spcBef>
              <a:buNone/>
              <a:defRPr sz="1750"/>
            </a:lvl2pPr>
            <a:lvl3pPr marL="0" indent="0">
              <a:spcBef>
                <a:spcPts val="0"/>
              </a:spcBef>
              <a:buNone/>
              <a:defRPr sz="1750"/>
            </a:lvl3pPr>
            <a:lvl4pPr marL="0" indent="0">
              <a:spcBef>
                <a:spcPts val="0"/>
              </a:spcBef>
              <a:buNone/>
              <a:defRPr sz="1750"/>
            </a:lvl4pPr>
            <a:lvl5pPr marL="0" indent="0">
              <a:spcBef>
                <a:spcPts val="0"/>
              </a:spcBef>
              <a:buNone/>
              <a:defRPr sz="1750"/>
            </a:lvl5pPr>
            <a:lvl6pPr marL="0" indent="0">
              <a:spcBef>
                <a:spcPts val="0"/>
              </a:spcBef>
              <a:buNone/>
              <a:defRPr sz="1750"/>
            </a:lvl6pPr>
            <a:lvl7pPr marL="0" indent="0">
              <a:spcBef>
                <a:spcPts val="0"/>
              </a:spcBef>
              <a:buNone/>
              <a:defRPr sz="1750"/>
            </a:lvl7pPr>
            <a:lvl8pPr marL="0" indent="0">
              <a:spcBef>
                <a:spcPts val="0"/>
              </a:spcBef>
              <a:buNone/>
              <a:defRPr sz="1750"/>
            </a:lvl8pPr>
            <a:lvl9pPr marL="0" indent="0">
              <a:spcBef>
                <a:spcPts val="0"/>
              </a:spcBef>
              <a:buNone/>
              <a:defRPr sz="1750"/>
            </a:lvl9pPr>
          </a:lstStyle>
          <a:p>
            <a:pPr lvl="0"/>
            <a:r>
              <a:rPr lang="en-GB" dirty="0"/>
              <a:t>Insert subtitle, if any, or delete this placeholder</a:t>
            </a:r>
          </a:p>
        </p:txBody>
      </p:sp>
      <p:sp>
        <p:nvSpPr>
          <p:cNvPr id="21" name="Address Placeholder">
            <a:extLst>
              <a:ext uri="{FF2B5EF4-FFF2-40B4-BE49-F238E27FC236}">
                <a16:creationId xmlns:a16="http://schemas.microsoft.com/office/drawing/2014/main" id="{247A81E0-DFC9-4654-954D-BCDECF03F626}"/>
              </a:ext>
            </a:extLst>
          </p:cNvPr>
          <p:cNvSpPr>
            <a:spLocks noGrp="1"/>
          </p:cNvSpPr>
          <p:nvPr>
            <p:ph type="body" sz="quarter" idx="13" hasCustomPrompt="1"/>
          </p:nvPr>
        </p:nvSpPr>
        <p:spPr bwMode="gray">
          <a:xfrm>
            <a:off x="572785" y="720000"/>
            <a:ext cx="5727853" cy="184666"/>
          </a:xfrm>
          <a:noFill/>
        </p:spPr>
        <p:txBody>
          <a:bodyPr>
            <a:spAutoFit/>
          </a:bodyPr>
          <a:lstStyle>
            <a:lvl1pPr marL="0" indent="0">
              <a:spcBef>
                <a:spcPts val="0"/>
              </a:spcBef>
              <a:buNone/>
              <a:defRPr sz="1200">
                <a:solidFill>
                  <a:schemeClr val="tx1"/>
                </a:solidFill>
              </a:defRPr>
            </a:lvl1pPr>
            <a:lvl2pPr marL="0" indent="0">
              <a:spcBef>
                <a:spcPts val="0"/>
              </a:spcBef>
              <a:buNone/>
              <a:defRPr sz="1750"/>
            </a:lvl2pPr>
            <a:lvl3pPr marL="0" indent="0">
              <a:spcBef>
                <a:spcPts val="0"/>
              </a:spcBef>
              <a:buNone/>
              <a:defRPr sz="1750"/>
            </a:lvl3pPr>
            <a:lvl4pPr marL="0" indent="0">
              <a:spcBef>
                <a:spcPts val="0"/>
              </a:spcBef>
              <a:buNone/>
              <a:defRPr sz="1750"/>
            </a:lvl4pPr>
            <a:lvl5pPr marL="0" indent="0">
              <a:spcBef>
                <a:spcPts val="0"/>
              </a:spcBef>
              <a:buNone/>
              <a:defRPr sz="1750"/>
            </a:lvl5pPr>
            <a:lvl6pPr marL="0" indent="0">
              <a:spcBef>
                <a:spcPts val="0"/>
              </a:spcBef>
              <a:buNone/>
              <a:defRPr sz="1750"/>
            </a:lvl6pPr>
            <a:lvl7pPr marL="0" indent="0">
              <a:spcBef>
                <a:spcPts val="0"/>
              </a:spcBef>
              <a:buNone/>
              <a:defRPr sz="1750"/>
            </a:lvl7pPr>
            <a:lvl8pPr marL="0" indent="0">
              <a:spcBef>
                <a:spcPts val="0"/>
              </a:spcBef>
              <a:buNone/>
              <a:defRPr sz="1750"/>
            </a:lvl8pPr>
            <a:lvl9pPr marL="0" indent="0">
              <a:spcBef>
                <a:spcPts val="0"/>
              </a:spcBef>
              <a:buNone/>
              <a:defRPr sz="1750"/>
            </a:lvl9pPr>
          </a:lstStyle>
          <a:p>
            <a:pPr lvl="0"/>
            <a:r>
              <a:rPr lang="en-GB" dirty="0"/>
              <a:t>Insert subtitle, if any, or delete this placeholder</a:t>
            </a:r>
          </a:p>
        </p:txBody>
      </p:sp>
    </p:spTree>
    <p:extLst>
      <p:ext uri="{BB962C8B-B14F-4D97-AF65-F5344CB8AC3E}">
        <p14:creationId xmlns:p14="http://schemas.microsoft.com/office/powerpoint/2010/main" val="2969276643"/>
      </p:ext>
    </p:extLst>
  </p:cSld>
  <p:clrMapOvr>
    <a:masterClrMapping/>
  </p:clrMapOvr>
  <p:extLst>
    <p:ext uri="{DCECCB84-F9BA-43D5-87BE-67443E8EF086}">
      <p15:sldGuideLst xmlns:p15="http://schemas.microsoft.com/office/powerpoint/2012/main">
        <p15:guide id="1" pos="3969" userDrawn="1">
          <p15:clr>
            <a:srgbClr val="A4A3A4"/>
          </p15:clr>
        </p15:guide>
        <p15:guide id="2" orient="horz" pos="4479" userDrawn="1">
          <p15:clr>
            <a:srgbClr val="A4A3A4"/>
          </p15:clr>
        </p15:guide>
        <p15:guide id="3" pos="360" userDrawn="1">
          <p15:clr>
            <a:srgbClr val="A4A3A4"/>
          </p15:clr>
        </p15:guide>
        <p15:guide id="4" orient="horz" pos="453"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bg bwMode="gray">
      <p:bgPr>
        <a:solidFill>
          <a:schemeClr val="tx1"/>
        </a:solidFill>
        <a:effectLst/>
      </p:bgPr>
    </p:bg>
    <p:spTree>
      <p:nvGrpSpPr>
        <p:cNvPr id="1" name=""/>
        <p:cNvGrpSpPr/>
        <p:nvPr/>
      </p:nvGrpSpPr>
      <p:grpSpPr>
        <a:xfrm>
          <a:off x="0" y="0"/>
          <a:ext cx="0" cy="0"/>
          <a:chOff x="0" y="0"/>
          <a:chExt cx="0" cy="0"/>
        </a:xfrm>
      </p:grpSpPr>
      <p:sp>
        <p:nvSpPr>
          <p:cNvPr id="46" name="SHP_White Background">
            <a:extLst>
              <a:ext uri="{FF2B5EF4-FFF2-40B4-BE49-F238E27FC236}">
                <a16:creationId xmlns:a16="http://schemas.microsoft.com/office/drawing/2014/main" id="{02BC11BC-30FA-4346-ABFB-8FF01405D202}"/>
              </a:ext>
            </a:extLst>
          </p:cNvPr>
          <p:cNvSpPr/>
          <p:nvPr userDrawn="1"/>
        </p:nvSpPr>
        <p:spPr bwMode="gray">
          <a:xfrm>
            <a:off x="0" y="-19798"/>
            <a:ext cx="10691813" cy="7579466"/>
          </a:xfrm>
          <a:custGeom>
            <a:avLst/>
            <a:gdLst>
              <a:gd name="connsiteX0" fmla="*/ 2595850 w 10691813"/>
              <a:gd name="connsiteY0" fmla="*/ 4000968 h 7579466"/>
              <a:gd name="connsiteX1" fmla="*/ 2502589 w 10691813"/>
              <a:gd name="connsiteY1" fmla="*/ 4894310 h 7579466"/>
              <a:gd name="connsiteX2" fmla="*/ 3768975 w 10691813"/>
              <a:gd name="connsiteY2" fmla="*/ 5655124 h 7579466"/>
              <a:gd name="connsiteX3" fmla="*/ 3403294 w 10691813"/>
              <a:gd name="connsiteY3" fmla="*/ 4374012 h 7579466"/>
              <a:gd name="connsiteX4" fmla="*/ 2291525 w 10691813"/>
              <a:gd name="connsiteY4" fmla="*/ 4000968 h 7579466"/>
              <a:gd name="connsiteX5" fmla="*/ 1481626 w 10691813"/>
              <a:gd name="connsiteY5" fmla="*/ 4374012 h 7579466"/>
              <a:gd name="connsiteX6" fmla="*/ 1113490 w 10691813"/>
              <a:gd name="connsiteY6" fmla="*/ 5655124 h 7579466"/>
              <a:gd name="connsiteX7" fmla="*/ 2379877 w 10691813"/>
              <a:gd name="connsiteY7" fmla="*/ 4894310 h 7579466"/>
              <a:gd name="connsiteX8" fmla="*/ 3413111 w 10691813"/>
              <a:gd name="connsiteY8" fmla="*/ 3276969 h 7579466"/>
              <a:gd name="connsiteX9" fmla="*/ 2679294 w 10691813"/>
              <a:gd name="connsiteY9" fmla="*/ 3784996 h 7579466"/>
              <a:gd name="connsiteX10" fmla="*/ 3408204 w 10691813"/>
              <a:gd name="connsiteY10" fmla="*/ 4288114 h 7579466"/>
              <a:gd name="connsiteX11" fmla="*/ 4593599 w 10691813"/>
              <a:gd name="connsiteY11" fmla="*/ 3780087 h 7579466"/>
              <a:gd name="connsiteX12" fmla="*/ 9131970 w 10691813"/>
              <a:gd name="connsiteY12" fmla="*/ 0 h 7579466"/>
              <a:gd name="connsiteX13" fmla="*/ 10691813 w 10691813"/>
              <a:gd name="connsiteY13" fmla="*/ 0 h 7579466"/>
              <a:gd name="connsiteX14" fmla="*/ 10691813 w 10691813"/>
              <a:gd name="connsiteY14" fmla="*/ 5109550 h 7579466"/>
              <a:gd name="connsiteX15" fmla="*/ 10691813 w 10691813"/>
              <a:gd name="connsiteY15" fmla="*/ 5786048 h 7579466"/>
              <a:gd name="connsiteX16" fmla="*/ 10691813 w 10691813"/>
              <a:gd name="connsiteY16" fmla="*/ 6169466 h 7579466"/>
              <a:gd name="connsiteX17" fmla="*/ 10690001 w 10691813"/>
              <a:gd name="connsiteY17" fmla="*/ 6169466 h 7579466"/>
              <a:gd name="connsiteX18" fmla="*/ 10690001 w 10691813"/>
              <a:gd name="connsiteY18" fmla="*/ 7579466 h 7579466"/>
              <a:gd name="connsiteX19" fmla="*/ 0 w 10691813"/>
              <a:gd name="connsiteY19" fmla="*/ 7579466 h 7579466"/>
              <a:gd name="connsiteX20" fmla="*/ 0 w 10691813"/>
              <a:gd name="connsiteY20" fmla="*/ 5925310 h 7579466"/>
              <a:gd name="connsiteX21" fmla="*/ 1807 w 10691813"/>
              <a:gd name="connsiteY21" fmla="*/ 5925310 h 7579466"/>
              <a:gd name="connsiteX22" fmla="*/ 1807 w 10691813"/>
              <a:gd name="connsiteY22" fmla="*/ 5159631 h 7579466"/>
              <a:gd name="connsiteX23" fmla="*/ 6417405 w 10691813"/>
              <a:gd name="connsiteY23" fmla="*/ 1537821 h 7579466"/>
              <a:gd name="connsiteX24" fmla="*/ 6417405 w 10691813"/>
              <a:gd name="connsiteY24" fmla="*/ 1532459 h 757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691813" h="7579466">
                <a:moveTo>
                  <a:pt x="2595850" y="4000968"/>
                </a:moveTo>
                <a:lnTo>
                  <a:pt x="2502589" y="4894310"/>
                </a:lnTo>
                <a:lnTo>
                  <a:pt x="3768975" y="5655124"/>
                </a:lnTo>
                <a:lnTo>
                  <a:pt x="3403294" y="4374012"/>
                </a:lnTo>
                <a:close/>
                <a:moveTo>
                  <a:pt x="2291525" y="4000968"/>
                </a:moveTo>
                <a:lnTo>
                  <a:pt x="1481626" y="4374012"/>
                </a:lnTo>
                <a:lnTo>
                  <a:pt x="1113490" y="5655124"/>
                </a:lnTo>
                <a:lnTo>
                  <a:pt x="2379877" y="4894310"/>
                </a:lnTo>
                <a:close/>
                <a:moveTo>
                  <a:pt x="3413111" y="3276969"/>
                </a:moveTo>
                <a:lnTo>
                  <a:pt x="2679294" y="3784996"/>
                </a:lnTo>
                <a:lnTo>
                  <a:pt x="3408204" y="4288114"/>
                </a:lnTo>
                <a:lnTo>
                  <a:pt x="4593599" y="3780087"/>
                </a:lnTo>
                <a:close/>
                <a:moveTo>
                  <a:pt x="9131970" y="0"/>
                </a:moveTo>
                <a:lnTo>
                  <a:pt x="10691813" y="0"/>
                </a:lnTo>
                <a:lnTo>
                  <a:pt x="10691813" y="5109550"/>
                </a:lnTo>
                <a:lnTo>
                  <a:pt x="10691813" y="5786048"/>
                </a:lnTo>
                <a:lnTo>
                  <a:pt x="10691813" y="6169466"/>
                </a:lnTo>
                <a:lnTo>
                  <a:pt x="10690001" y="6169466"/>
                </a:lnTo>
                <a:lnTo>
                  <a:pt x="10690001" y="7579466"/>
                </a:lnTo>
                <a:lnTo>
                  <a:pt x="0" y="7579466"/>
                </a:lnTo>
                <a:lnTo>
                  <a:pt x="0" y="5925310"/>
                </a:lnTo>
                <a:lnTo>
                  <a:pt x="1807" y="5925310"/>
                </a:lnTo>
                <a:lnTo>
                  <a:pt x="1807" y="5159631"/>
                </a:lnTo>
                <a:lnTo>
                  <a:pt x="6417405" y="1537821"/>
                </a:lnTo>
                <a:lnTo>
                  <a:pt x="6417405" y="153245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300" dirty="0">
              <a:solidFill>
                <a:schemeClr val="tx1"/>
              </a:solidFill>
            </a:endParaRPr>
          </a:p>
        </p:txBody>
      </p:sp>
      <p:grpSp>
        <p:nvGrpSpPr>
          <p:cNvPr id="21" name="SHP_Star Shard">
            <a:extLst>
              <a:ext uri="{FF2B5EF4-FFF2-40B4-BE49-F238E27FC236}">
                <a16:creationId xmlns:a16="http://schemas.microsoft.com/office/drawing/2014/main" id="{7017B71F-5AB2-4CB6-8D2C-9AAC808EF6ED}"/>
              </a:ext>
            </a:extLst>
          </p:cNvPr>
          <p:cNvGrpSpPr/>
          <p:nvPr userDrawn="1"/>
        </p:nvGrpSpPr>
        <p:grpSpPr bwMode="gray">
          <a:xfrm>
            <a:off x="294848" y="1885251"/>
            <a:ext cx="4297370" cy="3750074"/>
            <a:chOff x="384674" y="1321722"/>
            <a:chExt cx="5614665" cy="4899604"/>
          </a:xfrm>
        </p:grpSpPr>
        <p:sp>
          <p:nvSpPr>
            <p:cNvPr id="23" name="SHP_Shard 6">
              <a:extLst>
                <a:ext uri="{FF2B5EF4-FFF2-40B4-BE49-F238E27FC236}">
                  <a16:creationId xmlns:a16="http://schemas.microsoft.com/office/drawing/2014/main" id="{BE65A881-66FD-4D64-B7F4-F8D861DA239A}"/>
                </a:ext>
              </a:extLst>
            </p:cNvPr>
            <p:cNvSpPr>
              <a:spLocks/>
            </p:cNvSpPr>
            <p:nvPr/>
          </p:nvSpPr>
          <p:spPr bwMode="gray">
            <a:xfrm>
              <a:off x="1452453" y="1321722"/>
              <a:ext cx="1654579" cy="2158007"/>
            </a:xfrm>
            <a:custGeom>
              <a:avLst/>
              <a:gdLst>
                <a:gd name="T0" fmla="*/ 150 w 516"/>
                <a:gd name="T1" fmla="*/ 526 h 673"/>
                <a:gd name="T2" fmla="*/ 478 w 516"/>
                <a:gd name="T3" fmla="*/ 673 h 673"/>
                <a:gd name="T4" fmla="*/ 516 w 516"/>
                <a:gd name="T5" fmla="*/ 309 h 673"/>
                <a:gd name="T6" fmla="*/ 0 w 516"/>
                <a:gd name="T7" fmla="*/ 0 h 673"/>
                <a:gd name="T8" fmla="*/ 150 w 516"/>
                <a:gd name="T9" fmla="*/ 526 h 673"/>
              </a:gdLst>
              <a:ahLst/>
              <a:cxnLst>
                <a:cxn ang="0">
                  <a:pos x="T0" y="T1"/>
                </a:cxn>
                <a:cxn ang="0">
                  <a:pos x="T2" y="T3"/>
                </a:cxn>
                <a:cxn ang="0">
                  <a:pos x="T4" y="T5"/>
                </a:cxn>
                <a:cxn ang="0">
                  <a:pos x="T6" y="T7"/>
                </a:cxn>
                <a:cxn ang="0">
                  <a:pos x="T8" y="T9"/>
                </a:cxn>
              </a:cxnLst>
              <a:rect l="0" t="0" r="r" b="b"/>
              <a:pathLst>
                <a:path w="516" h="673">
                  <a:moveTo>
                    <a:pt x="150" y="526"/>
                  </a:moveTo>
                  <a:lnTo>
                    <a:pt x="478" y="673"/>
                  </a:lnTo>
                  <a:lnTo>
                    <a:pt x="516" y="309"/>
                  </a:lnTo>
                  <a:lnTo>
                    <a:pt x="0" y="0"/>
                  </a:lnTo>
                  <a:lnTo>
                    <a:pt x="150" y="526"/>
                  </a:lnTo>
                  <a:close/>
                </a:path>
              </a:pathLst>
            </a:custGeom>
            <a:solidFill>
              <a:schemeClr val="bg1">
                <a:alpha val="20000"/>
              </a:schemeClr>
            </a:solidFill>
          </p:spPr>
          <p:txBody>
            <a:bodyPr vert="horz" wrap="square" lIns="91440" tIns="45720" rIns="91440" bIns="45720" numCol="1" anchor="t" anchorCtr="0" compatLnSpc="1">
              <a:prstTxWarp prst="textNoShape">
                <a:avLst/>
              </a:prstTxWarp>
            </a:bodyPr>
            <a:lstStyle/>
            <a:p>
              <a:endParaRPr lang="en-GB" dirty="0"/>
            </a:p>
          </p:txBody>
        </p:sp>
        <p:sp>
          <p:nvSpPr>
            <p:cNvPr id="24" name="SHP_Shard 5">
              <a:extLst>
                <a:ext uri="{FF2B5EF4-FFF2-40B4-BE49-F238E27FC236}">
                  <a16:creationId xmlns:a16="http://schemas.microsoft.com/office/drawing/2014/main" id="{16540254-1F38-4030-BAEC-36A48A548BF7}"/>
                </a:ext>
              </a:extLst>
            </p:cNvPr>
            <p:cNvSpPr>
              <a:spLocks/>
            </p:cNvSpPr>
            <p:nvPr/>
          </p:nvSpPr>
          <p:spPr bwMode="gray">
            <a:xfrm>
              <a:off x="384674" y="3114183"/>
              <a:ext cx="2510726" cy="1321097"/>
            </a:xfrm>
            <a:custGeom>
              <a:avLst/>
              <a:gdLst>
                <a:gd name="T0" fmla="*/ 0 w 783"/>
                <a:gd name="T1" fmla="*/ 205 h 412"/>
                <a:gd name="T2" fmla="*/ 483 w 783"/>
                <a:gd name="T3" fmla="*/ 412 h 412"/>
                <a:gd name="T4" fmla="*/ 783 w 783"/>
                <a:gd name="T5" fmla="*/ 207 h 412"/>
                <a:gd name="T6" fmla="*/ 483 w 783"/>
                <a:gd name="T7" fmla="*/ 0 h 412"/>
                <a:gd name="T8" fmla="*/ 0 w 783"/>
                <a:gd name="T9" fmla="*/ 205 h 412"/>
              </a:gdLst>
              <a:ahLst/>
              <a:cxnLst>
                <a:cxn ang="0">
                  <a:pos x="T0" y="T1"/>
                </a:cxn>
                <a:cxn ang="0">
                  <a:pos x="T2" y="T3"/>
                </a:cxn>
                <a:cxn ang="0">
                  <a:pos x="T4" y="T5"/>
                </a:cxn>
                <a:cxn ang="0">
                  <a:pos x="T6" y="T7"/>
                </a:cxn>
                <a:cxn ang="0">
                  <a:pos x="T8" y="T9"/>
                </a:cxn>
              </a:cxnLst>
              <a:rect l="0" t="0" r="r" b="b"/>
              <a:pathLst>
                <a:path w="783" h="412">
                  <a:moveTo>
                    <a:pt x="0" y="205"/>
                  </a:moveTo>
                  <a:lnTo>
                    <a:pt x="483" y="412"/>
                  </a:lnTo>
                  <a:lnTo>
                    <a:pt x="783" y="207"/>
                  </a:lnTo>
                  <a:lnTo>
                    <a:pt x="483" y="0"/>
                  </a:lnTo>
                  <a:lnTo>
                    <a:pt x="0" y="205"/>
                  </a:lnTo>
                  <a:close/>
                </a:path>
              </a:pathLst>
            </a:custGeom>
            <a:solidFill>
              <a:schemeClr val="bg1">
                <a:alpha val="20000"/>
              </a:schemeClr>
            </a:solidFill>
          </p:spPr>
          <p:txBody>
            <a:bodyPr vert="horz" wrap="square" lIns="91440" tIns="45720" rIns="91440" bIns="45720" numCol="1" anchor="t" anchorCtr="0" compatLnSpc="1">
              <a:prstTxWarp prst="textNoShape">
                <a:avLst/>
              </a:prstTxWarp>
            </a:bodyPr>
            <a:lstStyle/>
            <a:p>
              <a:endParaRPr lang="en-GB" dirty="0"/>
            </a:p>
          </p:txBody>
        </p:sp>
        <p:sp>
          <p:nvSpPr>
            <p:cNvPr id="25" name="SHP_Shard 4">
              <a:extLst>
                <a:ext uri="{FF2B5EF4-FFF2-40B4-BE49-F238E27FC236}">
                  <a16:creationId xmlns:a16="http://schemas.microsoft.com/office/drawing/2014/main" id="{4C3C8AEE-202B-4B85-A677-CF36E93DE0ED}"/>
                </a:ext>
              </a:extLst>
            </p:cNvPr>
            <p:cNvSpPr>
              <a:spLocks/>
            </p:cNvSpPr>
            <p:nvPr/>
          </p:nvSpPr>
          <p:spPr bwMode="gray">
            <a:xfrm>
              <a:off x="1452454" y="4060113"/>
              <a:ext cx="1654579" cy="2161213"/>
            </a:xfrm>
            <a:custGeom>
              <a:avLst/>
              <a:gdLst>
                <a:gd name="T0" fmla="*/ 150 w 516"/>
                <a:gd name="T1" fmla="*/ 152 h 674"/>
                <a:gd name="T2" fmla="*/ 0 w 516"/>
                <a:gd name="T3" fmla="*/ 674 h 674"/>
                <a:gd name="T4" fmla="*/ 516 w 516"/>
                <a:gd name="T5" fmla="*/ 364 h 674"/>
                <a:gd name="T6" fmla="*/ 480 w 516"/>
                <a:gd name="T7" fmla="*/ 0 h 674"/>
                <a:gd name="T8" fmla="*/ 150 w 516"/>
                <a:gd name="T9" fmla="*/ 152 h 674"/>
              </a:gdLst>
              <a:ahLst/>
              <a:cxnLst>
                <a:cxn ang="0">
                  <a:pos x="T0" y="T1"/>
                </a:cxn>
                <a:cxn ang="0">
                  <a:pos x="T2" y="T3"/>
                </a:cxn>
                <a:cxn ang="0">
                  <a:pos x="T4" y="T5"/>
                </a:cxn>
                <a:cxn ang="0">
                  <a:pos x="T6" y="T7"/>
                </a:cxn>
                <a:cxn ang="0">
                  <a:pos x="T8" y="T9"/>
                </a:cxn>
              </a:cxnLst>
              <a:rect l="0" t="0" r="r" b="b"/>
              <a:pathLst>
                <a:path w="516" h="674">
                  <a:moveTo>
                    <a:pt x="150" y="152"/>
                  </a:moveTo>
                  <a:lnTo>
                    <a:pt x="0" y="674"/>
                  </a:lnTo>
                  <a:lnTo>
                    <a:pt x="516" y="364"/>
                  </a:lnTo>
                  <a:lnTo>
                    <a:pt x="480" y="0"/>
                  </a:lnTo>
                  <a:lnTo>
                    <a:pt x="150" y="152"/>
                  </a:lnTo>
                  <a:close/>
                </a:path>
              </a:pathLst>
            </a:custGeom>
            <a:solidFill>
              <a:schemeClr val="bg1">
                <a:alpha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SHP_Shard 3">
              <a:extLst>
                <a:ext uri="{FF2B5EF4-FFF2-40B4-BE49-F238E27FC236}">
                  <a16:creationId xmlns:a16="http://schemas.microsoft.com/office/drawing/2014/main" id="{640BF235-C424-4213-A9F0-FFD104A00161}"/>
                </a:ext>
              </a:extLst>
            </p:cNvPr>
            <p:cNvSpPr>
              <a:spLocks/>
            </p:cNvSpPr>
            <p:nvPr/>
          </p:nvSpPr>
          <p:spPr bwMode="gray">
            <a:xfrm>
              <a:off x="3267360" y="4060113"/>
              <a:ext cx="1654579" cy="2161213"/>
            </a:xfrm>
            <a:custGeom>
              <a:avLst/>
              <a:gdLst>
                <a:gd name="T0" fmla="*/ 0 w 516"/>
                <a:gd name="T1" fmla="*/ 364 h 674"/>
                <a:gd name="T2" fmla="*/ 516 w 516"/>
                <a:gd name="T3" fmla="*/ 674 h 674"/>
                <a:gd name="T4" fmla="*/ 367 w 516"/>
                <a:gd name="T5" fmla="*/ 152 h 674"/>
                <a:gd name="T6" fmla="*/ 38 w 516"/>
                <a:gd name="T7" fmla="*/ 0 h 674"/>
                <a:gd name="T8" fmla="*/ 0 w 516"/>
                <a:gd name="T9" fmla="*/ 364 h 674"/>
              </a:gdLst>
              <a:ahLst/>
              <a:cxnLst>
                <a:cxn ang="0">
                  <a:pos x="T0" y="T1"/>
                </a:cxn>
                <a:cxn ang="0">
                  <a:pos x="T2" y="T3"/>
                </a:cxn>
                <a:cxn ang="0">
                  <a:pos x="T4" y="T5"/>
                </a:cxn>
                <a:cxn ang="0">
                  <a:pos x="T6" y="T7"/>
                </a:cxn>
                <a:cxn ang="0">
                  <a:pos x="T8" y="T9"/>
                </a:cxn>
              </a:cxnLst>
              <a:rect l="0" t="0" r="r" b="b"/>
              <a:pathLst>
                <a:path w="516" h="674">
                  <a:moveTo>
                    <a:pt x="0" y="364"/>
                  </a:moveTo>
                  <a:lnTo>
                    <a:pt x="516" y="674"/>
                  </a:lnTo>
                  <a:lnTo>
                    <a:pt x="367" y="152"/>
                  </a:lnTo>
                  <a:lnTo>
                    <a:pt x="38" y="0"/>
                  </a:lnTo>
                  <a:lnTo>
                    <a:pt x="0" y="364"/>
                  </a:lnTo>
                  <a:close/>
                </a:path>
              </a:pathLst>
            </a:custGeom>
            <a:solidFill>
              <a:schemeClr val="bg1">
                <a:alpha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9" name="SHP_Shard 2">
              <a:extLst>
                <a:ext uri="{FF2B5EF4-FFF2-40B4-BE49-F238E27FC236}">
                  <a16:creationId xmlns:a16="http://schemas.microsoft.com/office/drawing/2014/main" id="{8EA7C1E6-EC9D-47A0-A2AF-C62CC7084B80}"/>
                </a:ext>
              </a:extLst>
            </p:cNvPr>
            <p:cNvSpPr>
              <a:spLocks/>
            </p:cNvSpPr>
            <p:nvPr/>
          </p:nvSpPr>
          <p:spPr bwMode="gray">
            <a:xfrm>
              <a:off x="3498232" y="3114183"/>
              <a:ext cx="2501107" cy="1321097"/>
            </a:xfrm>
            <a:custGeom>
              <a:avLst/>
              <a:gdLst>
                <a:gd name="T0" fmla="*/ 0 w 780"/>
                <a:gd name="T1" fmla="*/ 207 h 412"/>
                <a:gd name="T2" fmla="*/ 297 w 780"/>
                <a:gd name="T3" fmla="*/ 412 h 412"/>
                <a:gd name="T4" fmla="*/ 780 w 780"/>
                <a:gd name="T5" fmla="*/ 205 h 412"/>
                <a:gd name="T6" fmla="*/ 299 w 780"/>
                <a:gd name="T7" fmla="*/ 0 h 412"/>
                <a:gd name="T8" fmla="*/ 0 w 780"/>
                <a:gd name="T9" fmla="*/ 207 h 412"/>
              </a:gdLst>
              <a:ahLst/>
              <a:cxnLst>
                <a:cxn ang="0">
                  <a:pos x="T0" y="T1"/>
                </a:cxn>
                <a:cxn ang="0">
                  <a:pos x="T2" y="T3"/>
                </a:cxn>
                <a:cxn ang="0">
                  <a:pos x="T4" y="T5"/>
                </a:cxn>
                <a:cxn ang="0">
                  <a:pos x="T6" y="T7"/>
                </a:cxn>
                <a:cxn ang="0">
                  <a:pos x="T8" y="T9"/>
                </a:cxn>
              </a:cxnLst>
              <a:rect l="0" t="0" r="r" b="b"/>
              <a:pathLst>
                <a:path w="780" h="412">
                  <a:moveTo>
                    <a:pt x="0" y="207"/>
                  </a:moveTo>
                  <a:lnTo>
                    <a:pt x="297" y="412"/>
                  </a:lnTo>
                  <a:lnTo>
                    <a:pt x="780" y="205"/>
                  </a:lnTo>
                  <a:lnTo>
                    <a:pt x="299" y="0"/>
                  </a:lnTo>
                  <a:lnTo>
                    <a:pt x="0" y="207"/>
                  </a:lnTo>
                  <a:close/>
                </a:path>
              </a:pathLst>
            </a:custGeom>
            <a:solidFill>
              <a:schemeClr val="bg1">
                <a:alpha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 name="SHP_Shard 1">
              <a:extLst>
                <a:ext uri="{FF2B5EF4-FFF2-40B4-BE49-F238E27FC236}">
                  <a16:creationId xmlns:a16="http://schemas.microsoft.com/office/drawing/2014/main" id="{4C94C13C-6F17-4D0E-A8D9-8D97A208AD4F}"/>
                </a:ext>
              </a:extLst>
            </p:cNvPr>
            <p:cNvSpPr>
              <a:spLocks/>
            </p:cNvSpPr>
            <p:nvPr/>
          </p:nvSpPr>
          <p:spPr bwMode="gray">
            <a:xfrm>
              <a:off x="3267359" y="1321722"/>
              <a:ext cx="1654579" cy="2158007"/>
            </a:xfrm>
            <a:custGeom>
              <a:avLst/>
              <a:gdLst>
                <a:gd name="T0" fmla="*/ 0 w 516"/>
                <a:gd name="T1" fmla="*/ 309 h 673"/>
                <a:gd name="T2" fmla="*/ 41 w 516"/>
                <a:gd name="T3" fmla="*/ 673 h 673"/>
                <a:gd name="T4" fmla="*/ 367 w 516"/>
                <a:gd name="T5" fmla="*/ 526 h 673"/>
                <a:gd name="T6" fmla="*/ 516 w 516"/>
                <a:gd name="T7" fmla="*/ 0 h 673"/>
                <a:gd name="T8" fmla="*/ 0 w 516"/>
                <a:gd name="T9" fmla="*/ 309 h 673"/>
              </a:gdLst>
              <a:ahLst/>
              <a:cxnLst>
                <a:cxn ang="0">
                  <a:pos x="T0" y="T1"/>
                </a:cxn>
                <a:cxn ang="0">
                  <a:pos x="T2" y="T3"/>
                </a:cxn>
                <a:cxn ang="0">
                  <a:pos x="T4" y="T5"/>
                </a:cxn>
                <a:cxn ang="0">
                  <a:pos x="T6" y="T7"/>
                </a:cxn>
                <a:cxn ang="0">
                  <a:pos x="T8" y="T9"/>
                </a:cxn>
              </a:cxnLst>
              <a:rect l="0" t="0" r="r" b="b"/>
              <a:pathLst>
                <a:path w="516" h="673">
                  <a:moveTo>
                    <a:pt x="0" y="309"/>
                  </a:moveTo>
                  <a:lnTo>
                    <a:pt x="41" y="673"/>
                  </a:lnTo>
                  <a:lnTo>
                    <a:pt x="367" y="526"/>
                  </a:lnTo>
                  <a:lnTo>
                    <a:pt x="516" y="0"/>
                  </a:lnTo>
                  <a:lnTo>
                    <a:pt x="0" y="309"/>
                  </a:lnTo>
                  <a:close/>
                </a:path>
              </a:pathLst>
            </a:custGeom>
            <a:solidFill>
              <a:schemeClr val="bg1">
                <a:alpha val="20000"/>
              </a:schemeClr>
            </a:solidFill>
          </p:spPr>
          <p:txBody>
            <a:bodyPr vert="horz" wrap="square" lIns="91440" tIns="45720" rIns="91440" bIns="45720" numCol="1" anchor="t" anchorCtr="0" compatLnSpc="1">
              <a:prstTxWarp prst="textNoShape">
                <a:avLst/>
              </a:prstTxWarp>
            </a:bodyPr>
            <a:lstStyle/>
            <a:p>
              <a:endParaRPr lang="en-GB" dirty="0"/>
            </a:p>
          </p:txBody>
        </p:sp>
      </p:grpSp>
      <p:pic>
        <p:nvPicPr>
          <p:cNvPr id="18" name="IMG_Logo">
            <a:extLst>
              <a:ext uri="{FF2B5EF4-FFF2-40B4-BE49-F238E27FC236}">
                <a16:creationId xmlns:a16="http://schemas.microsoft.com/office/drawing/2014/main" id="{9FBBEA77-42EB-4E37-BF2A-2427FAAE8B8E}"/>
              </a:ext>
            </a:extLst>
          </p:cNvPr>
          <p:cNvPicPr>
            <a:picLocks noChangeAspect="1"/>
          </p:cNvPicPr>
          <p:nvPr userDrawn="1"/>
        </p:nvPicPr>
        <p:blipFill>
          <a:blip r:embed="rId2"/>
          <a:stretch>
            <a:fillRect/>
          </a:stretch>
        </p:blipFill>
        <p:spPr bwMode="gray">
          <a:xfrm>
            <a:off x="7004032" y="6659675"/>
            <a:ext cx="2967781" cy="450000"/>
          </a:xfrm>
          <a:prstGeom prst="rect">
            <a:avLst/>
          </a:prstGeom>
        </p:spPr>
      </p:pic>
      <p:sp>
        <p:nvSpPr>
          <p:cNvPr id="31" name="Date">
            <a:extLst>
              <a:ext uri="{FF2B5EF4-FFF2-40B4-BE49-F238E27FC236}">
                <a16:creationId xmlns:a16="http://schemas.microsoft.com/office/drawing/2014/main" id="{61FF588E-EE26-49EB-B495-BD34120FF4BB}"/>
              </a:ext>
            </a:extLst>
          </p:cNvPr>
          <p:cNvSpPr>
            <a:spLocks noGrp="1"/>
          </p:cNvSpPr>
          <p:nvPr userDrawn="1">
            <p:ph type="body" sz="quarter" idx="13" hasCustomPrompt="1"/>
          </p:nvPr>
        </p:nvSpPr>
        <p:spPr bwMode="gray">
          <a:xfrm>
            <a:off x="4931813" y="5382001"/>
            <a:ext cx="5040000" cy="244811"/>
          </a:xfrm>
          <a:noFill/>
        </p:spPr>
        <p:txBody>
          <a:bodyPr wrap="square">
            <a:spAutoFit/>
          </a:bodyPr>
          <a:lstStyle>
            <a:lvl1pPr marL="0" indent="0" algn="r">
              <a:spcBef>
                <a:spcPts val="0"/>
              </a:spcBef>
              <a:buNone/>
              <a:defRPr sz="1600">
                <a:solidFill>
                  <a:schemeClr val="tx1"/>
                </a:solidFill>
              </a:defRPr>
            </a:lvl1pPr>
            <a:lvl2pPr marL="0" indent="0">
              <a:spcBef>
                <a:spcPts val="0"/>
              </a:spcBef>
              <a:buNone/>
              <a:defRPr sz="1750"/>
            </a:lvl2pPr>
            <a:lvl3pPr marL="0" indent="0">
              <a:spcBef>
                <a:spcPts val="0"/>
              </a:spcBef>
              <a:buNone/>
              <a:defRPr sz="1750"/>
            </a:lvl3pPr>
            <a:lvl4pPr marL="0" indent="0">
              <a:spcBef>
                <a:spcPts val="0"/>
              </a:spcBef>
              <a:buNone/>
              <a:defRPr sz="1750"/>
            </a:lvl4pPr>
            <a:lvl5pPr marL="0" indent="0">
              <a:spcBef>
                <a:spcPts val="0"/>
              </a:spcBef>
              <a:buNone/>
              <a:defRPr sz="1750"/>
            </a:lvl5pPr>
            <a:lvl6pPr marL="0" indent="0">
              <a:spcBef>
                <a:spcPts val="0"/>
              </a:spcBef>
              <a:buNone/>
              <a:defRPr sz="1750"/>
            </a:lvl6pPr>
            <a:lvl7pPr marL="0" indent="0">
              <a:spcBef>
                <a:spcPts val="0"/>
              </a:spcBef>
              <a:buNone/>
              <a:defRPr sz="1750"/>
            </a:lvl7pPr>
            <a:lvl8pPr marL="0" indent="0">
              <a:spcBef>
                <a:spcPts val="0"/>
              </a:spcBef>
              <a:buNone/>
              <a:defRPr sz="1750"/>
            </a:lvl8pPr>
            <a:lvl9pPr marL="0" indent="0">
              <a:spcBef>
                <a:spcPts val="0"/>
              </a:spcBef>
              <a:buNone/>
              <a:defRPr sz="1750"/>
            </a:lvl9pPr>
          </a:lstStyle>
          <a:p>
            <a:pPr lvl="0"/>
            <a:r>
              <a:rPr lang="en-GB" dirty="0"/>
              <a:t>Insert date</a:t>
            </a:r>
          </a:p>
        </p:txBody>
      </p:sp>
      <p:sp>
        <p:nvSpPr>
          <p:cNvPr id="3" name="Subtitle"/>
          <p:cNvSpPr>
            <a:spLocks noGrp="1"/>
          </p:cNvSpPr>
          <p:nvPr userDrawn="1">
            <p:ph type="subTitle" idx="1" hasCustomPrompt="1"/>
          </p:nvPr>
        </p:nvSpPr>
        <p:spPr bwMode="gray">
          <a:xfrm>
            <a:off x="4931813" y="3924000"/>
            <a:ext cx="5040000" cy="1008000"/>
          </a:xfrm>
        </p:spPr>
        <p:txBody>
          <a:bodyPr/>
          <a:lstStyle>
            <a:lvl1pPr marL="0" indent="0" algn="r">
              <a:buNone/>
              <a:defRPr sz="2000">
                <a:solidFill>
                  <a:schemeClr val="tx1"/>
                </a:solidFill>
              </a:defRPr>
            </a:lvl1pPr>
            <a:lvl2pPr marL="400910" indent="0" algn="ctr">
              <a:buNone/>
              <a:defRPr sz="1754"/>
            </a:lvl2pPr>
            <a:lvl3pPr marL="801819" indent="0" algn="ctr">
              <a:buNone/>
              <a:defRPr sz="1578"/>
            </a:lvl3pPr>
            <a:lvl4pPr marL="1202728" indent="0" algn="ctr">
              <a:buNone/>
              <a:defRPr sz="1403"/>
            </a:lvl4pPr>
            <a:lvl5pPr marL="1603637" indent="0" algn="ctr">
              <a:buNone/>
              <a:defRPr sz="1403"/>
            </a:lvl5pPr>
            <a:lvl6pPr marL="2004547" indent="0" algn="ctr">
              <a:buNone/>
              <a:defRPr sz="1403"/>
            </a:lvl6pPr>
            <a:lvl7pPr marL="2405456" indent="0" algn="ctr">
              <a:buNone/>
              <a:defRPr sz="1403"/>
            </a:lvl7pPr>
            <a:lvl8pPr marL="2806366" indent="0" algn="ctr">
              <a:buNone/>
              <a:defRPr sz="1403"/>
            </a:lvl8pPr>
            <a:lvl9pPr marL="3207275" indent="0" algn="ctr">
              <a:buNone/>
              <a:defRPr sz="1403"/>
            </a:lvl9pPr>
          </a:lstStyle>
          <a:p>
            <a:r>
              <a:rPr lang="en-GB" dirty="0"/>
              <a:t>Insert subtitle or presenter name</a:t>
            </a:r>
          </a:p>
        </p:txBody>
      </p:sp>
      <p:sp>
        <p:nvSpPr>
          <p:cNvPr id="2" name="Title"/>
          <p:cNvSpPr>
            <a:spLocks noGrp="1"/>
          </p:cNvSpPr>
          <p:nvPr userDrawn="1">
            <p:ph type="ctrTitle" hasCustomPrompt="1"/>
          </p:nvPr>
        </p:nvSpPr>
        <p:spPr bwMode="gray">
          <a:xfrm>
            <a:off x="4931813" y="2771837"/>
            <a:ext cx="5040000" cy="1008000"/>
          </a:xfrm>
        </p:spPr>
        <p:txBody>
          <a:bodyPr anchor="b"/>
          <a:lstStyle>
            <a:lvl1pPr algn="r">
              <a:defRPr sz="2400">
                <a:solidFill>
                  <a:schemeClr val="tx1"/>
                </a:solidFill>
              </a:defRPr>
            </a:lvl1pPr>
          </a:lstStyle>
          <a:p>
            <a:r>
              <a:rPr lang="en-GB" dirty="0"/>
              <a:t>Insert title</a:t>
            </a:r>
          </a:p>
        </p:txBody>
      </p:sp>
    </p:spTree>
    <p:extLst>
      <p:ext uri="{BB962C8B-B14F-4D97-AF65-F5344CB8AC3E}">
        <p14:creationId xmlns:p14="http://schemas.microsoft.com/office/powerpoint/2010/main" val="1497229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bg bwMode="gray">
      <p:bgPr>
        <a:solidFill>
          <a:schemeClr val="tx2"/>
        </a:solidFill>
        <a:effectLst/>
      </p:bgPr>
    </p:bg>
    <p:spTree>
      <p:nvGrpSpPr>
        <p:cNvPr id="1" name=""/>
        <p:cNvGrpSpPr/>
        <p:nvPr/>
      </p:nvGrpSpPr>
      <p:grpSpPr>
        <a:xfrm>
          <a:off x="0" y="0"/>
          <a:ext cx="0" cy="0"/>
          <a:chOff x="0" y="0"/>
          <a:chExt cx="0" cy="0"/>
        </a:xfrm>
      </p:grpSpPr>
      <p:grpSp>
        <p:nvGrpSpPr>
          <p:cNvPr id="26" name="SHP_Slide Background">
            <a:extLst>
              <a:ext uri="{FF2B5EF4-FFF2-40B4-BE49-F238E27FC236}">
                <a16:creationId xmlns:a16="http://schemas.microsoft.com/office/drawing/2014/main" id="{72298924-6F07-4CF7-8AEA-2972793C1742}"/>
              </a:ext>
            </a:extLst>
          </p:cNvPr>
          <p:cNvGrpSpPr/>
          <p:nvPr userDrawn="1"/>
        </p:nvGrpSpPr>
        <p:grpSpPr bwMode="gray">
          <a:xfrm>
            <a:off x="0" y="0"/>
            <a:ext cx="10691813" cy="7559675"/>
            <a:chOff x="0" y="0"/>
            <a:chExt cx="10691813" cy="7559675"/>
          </a:xfrm>
        </p:grpSpPr>
        <p:sp>
          <p:nvSpPr>
            <p:cNvPr id="25" name="SHP_White Background">
              <a:extLst>
                <a:ext uri="{FF2B5EF4-FFF2-40B4-BE49-F238E27FC236}">
                  <a16:creationId xmlns:a16="http://schemas.microsoft.com/office/drawing/2014/main" id="{877D7614-3EBA-4046-A439-D42B8D7952F8}"/>
                </a:ext>
              </a:extLst>
            </p:cNvPr>
            <p:cNvSpPr/>
            <p:nvPr userDrawn="1"/>
          </p:nvSpPr>
          <p:spPr bwMode="gray">
            <a:xfrm>
              <a:off x="0" y="0"/>
              <a:ext cx="10691813" cy="7559675"/>
            </a:xfrm>
            <a:custGeom>
              <a:avLst/>
              <a:gdLst>
                <a:gd name="connsiteX0" fmla="*/ 9993145 w 10691813"/>
                <a:gd name="connsiteY0" fmla="*/ 633696 h 7559675"/>
                <a:gd name="connsiteX1" fmla="*/ 4704846 w 10691813"/>
                <a:gd name="connsiteY1" fmla="*/ 3812479 h 7559675"/>
                <a:gd name="connsiteX2" fmla="*/ 4733863 w 10691813"/>
                <a:gd name="connsiteY2" fmla="*/ 3861807 h 7559675"/>
                <a:gd name="connsiteX3" fmla="*/ 9898840 w 10691813"/>
                <a:gd name="connsiteY3" fmla="*/ 755566 h 7559675"/>
                <a:gd name="connsiteX4" fmla="*/ 8405930 w 10691813"/>
                <a:gd name="connsiteY4" fmla="*/ 5998889 h 7559675"/>
                <a:gd name="connsiteX5" fmla="*/ 5100925 w 10691813"/>
                <a:gd name="connsiteY5" fmla="*/ 7490349 h 7559675"/>
                <a:gd name="connsiteX6" fmla="*/ 5124138 w 10691813"/>
                <a:gd name="connsiteY6" fmla="*/ 7541128 h 7559675"/>
                <a:gd name="connsiteX7" fmla="*/ 8453808 w 10691813"/>
                <a:gd name="connsiteY7" fmla="*/ 6039513 h 7559675"/>
                <a:gd name="connsiteX8" fmla="*/ 0 w 10691813"/>
                <a:gd name="connsiteY8" fmla="*/ 0 h 7559675"/>
                <a:gd name="connsiteX9" fmla="*/ 174168 w 10691813"/>
                <a:gd name="connsiteY9" fmla="*/ 0 h 7559675"/>
                <a:gd name="connsiteX10" fmla="*/ 545832 w 10691813"/>
                <a:gd name="connsiteY10" fmla="*/ 0 h 7559675"/>
                <a:gd name="connsiteX11" fmla="*/ 10691813 w 10691813"/>
                <a:gd name="connsiteY11" fmla="*/ 0 h 7559675"/>
                <a:gd name="connsiteX12" fmla="*/ 10691813 w 10691813"/>
                <a:gd name="connsiteY12" fmla="*/ 7559675 h 7559675"/>
                <a:gd name="connsiteX13" fmla="*/ 545832 w 10691813"/>
                <a:gd name="connsiteY13" fmla="*/ 7559675 h 7559675"/>
                <a:gd name="connsiteX14" fmla="*/ 174168 w 10691813"/>
                <a:gd name="connsiteY14" fmla="*/ 7559675 h 7559675"/>
                <a:gd name="connsiteX15" fmla="*/ 0 w 10691813"/>
                <a:gd name="connsiteY15" fmla="*/ 7559675 h 7559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691813" h="7559675">
                  <a:moveTo>
                    <a:pt x="9993145" y="633696"/>
                  </a:moveTo>
                  <a:lnTo>
                    <a:pt x="4704846" y="3812479"/>
                  </a:lnTo>
                  <a:lnTo>
                    <a:pt x="4733863" y="3861807"/>
                  </a:lnTo>
                  <a:lnTo>
                    <a:pt x="9898840" y="755566"/>
                  </a:lnTo>
                  <a:lnTo>
                    <a:pt x="8405930" y="5998889"/>
                  </a:lnTo>
                  <a:lnTo>
                    <a:pt x="5100925" y="7490349"/>
                  </a:lnTo>
                  <a:lnTo>
                    <a:pt x="5124138" y="7541128"/>
                  </a:lnTo>
                  <a:lnTo>
                    <a:pt x="8453808" y="6039513"/>
                  </a:lnTo>
                  <a:close/>
                  <a:moveTo>
                    <a:pt x="0" y="0"/>
                  </a:moveTo>
                  <a:lnTo>
                    <a:pt x="174168" y="0"/>
                  </a:lnTo>
                  <a:lnTo>
                    <a:pt x="545832" y="0"/>
                  </a:lnTo>
                  <a:lnTo>
                    <a:pt x="10691813" y="0"/>
                  </a:lnTo>
                  <a:lnTo>
                    <a:pt x="10691813" y="7559675"/>
                  </a:lnTo>
                  <a:lnTo>
                    <a:pt x="545832" y="7559675"/>
                  </a:lnTo>
                  <a:lnTo>
                    <a:pt x="174168" y="7559675"/>
                  </a:lnTo>
                  <a:lnTo>
                    <a:pt x="0" y="755967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5" name="SHP_Patch">
              <a:extLst>
                <a:ext uri="{FF2B5EF4-FFF2-40B4-BE49-F238E27FC236}">
                  <a16:creationId xmlns:a16="http://schemas.microsoft.com/office/drawing/2014/main" id="{A6C1CFA2-2AE7-46F5-AAFE-9A08AA90DEED}"/>
                </a:ext>
              </a:extLst>
            </p:cNvPr>
            <p:cNvSpPr/>
            <p:nvPr userDrawn="1"/>
          </p:nvSpPr>
          <p:spPr bwMode="gray">
            <a:xfrm>
              <a:off x="2829478" y="0"/>
              <a:ext cx="6184669" cy="7559675"/>
            </a:xfrm>
            <a:prstGeom prst="rect">
              <a:avLst/>
            </a:prstGeom>
            <a:gradFill flip="none" rotWithShape="1">
              <a:gsLst>
                <a:gs pos="45000">
                  <a:schemeClr val="bg1"/>
                </a:gs>
                <a:gs pos="75000">
                  <a:schemeClr val="bg1">
                    <a:alpha val="0"/>
                  </a:schemeClr>
                </a:gs>
              </a:gsLst>
              <a:lin ang="19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dirty="0">
                <a:solidFill>
                  <a:schemeClr val="tx1"/>
                </a:solidFill>
              </a:endParaRPr>
            </a:p>
          </p:txBody>
        </p:sp>
      </p:grpSp>
      <p:sp>
        <p:nvSpPr>
          <p:cNvPr id="9" name="Date">
            <a:extLst>
              <a:ext uri="{FF2B5EF4-FFF2-40B4-BE49-F238E27FC236}">
                <a16:creationId xmlns:a16="http://schemas.microsoft.com/office/drawing/2014/main" id="{D68C0C21-3D03-4164-B846-BD87E943C744}"/>
              </a:ext>
            </a:extLst>
          </p:cNvPr>
          <p:cNvSpPr>
            <a:spLocks noGrp="1"/>
          </p:cNvSpPr>
          <p:nvPr userDrawn="1">
            <p:ph type="body" sz="quarter" idx="13" hasCustomPrompt="1"/>
          </p:nvPr>
        </p:nvSpPr>
        <p:spPr bwMode="gray">
          <a:xfrm>
            <a:off x="720000" y="6300000"/>
            <a:ext cx="5760000" cy="244811"/>
          </a:xfrm>
          <a:noFill/>
        </p:spPr>
        <p:txBody>
          <a:bodyPr wrap="square">
            <a:spAutoFit/>
          </a:bodyPr>
          <a:lstStyle>
            <a:lvl1pPr marL="0" indent="0" algn="l">
              <a:spcBef>
                <a:spcPts val="0"/>
              </a:spcBef>
              <a:buNone/>
              <a:defRPr sz="1600">
                <a:solidFill>
                  <a:schemeClr val="tx1"/>
                </a:solidFill>
              </a:defRPr>
            </a:lvl1pPr>
            <a:lvl2pPr marL="0" indent="0">
              <a:spcBef>
                <a:spcPts val="0"/>
              </a:spcBef>
              <a:buNone/>
              <a:defRPr sz="1750"/>
            </a:lvl2pPr>
            <a:lvl3pPr marL="0" indent="0">
              <a:spcBef>
                <a:spcPts val="0"/>
              </a:spcBef>
              <a:buNone/>
              <a:defRPr sz="1750"/>
            </a:lvl3pPr>
            <a:lvl4pPr marL="0" indent="0">
              <a:spcBef>
                <a:spcPts val="0"/>
              </a:spcBef>
              <a:buNone/>
              <a:defRPr sz="1750"/>
            </a:lvl4pPr>
            <a:lvl5pPr marL="0" indent="0">
              <a:spcBef>
                <a:spcPts val="0"/>
              </a:spcBef>
              <a:buNone/>
              <a:defRPr sz="1750"/>
            </a:lvl5pPr>
            <a:lvl6pPr marL="0" indent="0">
              <a:spcBef>
                <a:spcPts val="0"/>
              </a:spcBef>
              <a:buNone/>
              <a:defRPr sz="1750"/>
            </a:lvl6pPr>
            <a:lvl7pPr marL="0" indent="0">
              <a:spcBef>
                <a:spcPts val="0"/>
              </a:spcBef>
              <a:buNone/>
              <a:defRPr sz="1750"/>
            </a:lvl7pPr>
            <a:lvl8pPr marL="0" indent="0">
              <a:spcBef>
                <a:spcPts val="0"/>
              </a:spcBef>
              <a:buNone/>
              <a:defRPr sz="1750"/>
            </a:lvl8pPr>
            <a:lvl9pPr marL="0" indent="0">
              <a:spcBef>
                <a:spcPts val="0"/>
              </a:spcBef>
              <a:buNone/>
              <a:defRPr sz="1750"/>
            </a:lvl9pPr>
          </a:lstStyle>
          <a:p>
            <a:pPr lvl="0"/>
            <a:r>
              <a:rPr lang="en-GB" dirty="0"/>
              <a:t>Insert date</a:t>
            </a:r>
          </a:p>
        </p:txBody>
      </p:sp>
      <p:sp>
        <p:nvSpPr>
          <p:cNvPr id="3" name="Subtitle"/>
          <p:cNvSpPr>
            <a:spLocks noGrp="1"/>
          </p:cNvSpPr>
          <p:nvPr userDrawn="1">
            <p:ph type="subTitle" idx="1"/>
          </p:nvPr>
        </p:nvSpPr>
        <p:spPr bwMode="gray">
          <a:xfrm>
            <a:off x="720000" y="4932000"/>
            <a:ext cx="5760000" cy="1008000"/>
          </a:xfrm>
        </p:spPr>
        <p:txBody>
          <a:bodyPr/>
          <a:lstStyle>
            <a:lvl1pPr marL="0" indent="0" algn="l">
              <a:buNone/>
              <a:defRPr sz="2400">
                <a:solidFill>
                  <a:schemeClr val="tx1"/>
                </a:solidFill>
                <a:latin typeface="+mj-lt"/>
              </a:defRPr>
            </a:lvl1pPr>
            <a:lvl2pPr marL="400910" indent="0" algn="ctr">
              <a:buNone/>
              <a:defRPr sz="1754"/>
            </a:lvl2pPr>
            <a:lvl3pPr marL="801819" indent="0" algn="ctr">
              <a:buNone/>
              <a:defRPr sz="1578"/>
            </a:lvl3pPr>
            <a:lvl4pPr marL="1202728" indent="0" algn="ctr">
              <a:buNone/>
              <a:defRPr sz="1403"/>
            </a:lvl4pPr>
            <a:lvl5pPr marL="1603637" indent="0" algn="ctr">
              <a:buNone/>
              <a:defRPr sz="1403"/>
            </a:lvl5pPr>
            <a:lvl6pPr marL="2004547" indent="0" algn="ctr">
              <a:buNone/>
              <a:defRPr sz="1403"/>
            </a:lvl6pPr>
            <a:lvl7pPr marL="2405456" indent="0" algn="ctr">
              <a:buNone/>
              <a:defRPr sz="1403"/>
            </a:lvl7pPr>
            <a:lvl8pPr marL="2806366" indent="0" algn="ctr">
              <a:buNone/>
              <a:defRPr sz="1403"/>
            </a:lvl8pPr>
            <a:lvl9pPr marL="3207275" indent="0" algn="ctr">
              <a:buNone/>
              <a:defRPr sz="1403"/>
            </a:lvl9pPr>
          </a:lstStyle>
          <a:p>
            <a:r>
              <a:rPr lang="en-US"/>
              <a:t>Click to edit Master subtitle style</a:t>
            </a:r>
            <a:endParaRPr lang="en-GB" dirty="0"/>
          </a:p>
        </p:txBody>
      </p:sp>
      <p:sp>
        <p:nvSpPr>
          <p:cNvPr id="2" name="Title"/>
          <p:cNvSpPr>
            <a:spLocks noGrp="1"/>
          </p:cNvSpPr>
          <p:nvPr userDrawn="1">
            <p:ph type="ctrTitle"/>
          </p:nvPr>
        </p:nvSpPr>
        <p:spPr bwMode="gray">
          <a:xfrm>
            <a:off x="720000" y="3816000"/>
            <a:ext cx="5760000" cy="1008000"/>
          </a:xfrm>
        </p:spPr>
        <p:txBody>
          <a:bodyPr lIns="0" tIns="0" rIns="0" bIns="0" anchor="b"/>
          <a:lstStyle>
            <a:lvl1pPr algn="l">
              <a:defRPr sz="2400">
                <a:solidFill>
                  <a:schemeClr val="tx1"/>
                </a:solidFill>
                <a:latin typeface="+mj-lt"/>
              </a:defRPr>
            </a:lvl1pPr>
          </a:lstStyle>
          <a:p>
            <a:r>
              <a:rPr lang="en-US"/>
              <a:t>Click to edit Master title style</a:t>
            </a:r>
            <a:endParaRPr lang="en-GB" dirty="0"/>
          </a:p>
        </p:txBody>
      </p:sp>
      <p:pic>
        <p:nvPicPr>
          <p:cNvPr id="11" name="IMG_Logo">
            <a:extLst>
              <a:ext uri="{FF2B5EF4-FFF2-40B4-BE49-F238E27FC236}">
                <a16:creationId xmlns:a16="http://schemas.microsoft.com/office/drawing/2014/main" id="{ED06930C-3413-487C-95C9-F6AC70558A05}"/>
              </a:ext>
            </a:extLst>
          </p:cNvPr>
          <p:cNvPicPr>
            <a:picLocks noChangeAspect="1"/>
          </p:cNvPicPr>
          <p:nvPr userDrawn="1"/>
        </p:nvPicPr>
        <p:blipFill>
          <a:blip r:embed="rId2"/>
          <a:stretch>
            <a:fillRect/>
          </a:stretch>
        </p:blipFill>
        <p:spPr bwMode="gray">
          <a:xfrm>
            <a:off x="720000" y="720000"/>
            <a:ext cx="2967781" cy="450000"/>
          </a:xfrm>
          <a:prstGeom prst="rect">
            <a:avLst/>
          </a:prstGeom>
        </p:spPr>
      </p:pic>
    </p:spTree>
    <p:extLst>
      <p:ext uri="{BB962C8B-B14F-4D97-AF65-F5344CB8AC3E}">
        <p14:creationId xmlns:p14="http://schemas.microsoft.com/office/powerpoint/2010/main" val="2434514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4">
    <p:bg bwMode="gray">
      <p:bgRef idx="1001">
        <a:schemeClr val="bg1"/>
      </p:bgRef>
    </p:bg>
    <p:spTree>
      <p:nvGrpSpPr>
        <p:cNvPr id="1" name=""/>
        <p:cNvGrpSpPr/>
        <p:nvPr/>
      </p:nvGrpSpPr>
      <p:grpSpPr>
        <a:xfrm>
          <a:off x="0" y="0"/>
          <a:ext cx="0" cy="0"/>
          <a:chOff x="0" y="0"/>
          <a:chExt cx="0" cy="0"/>
        </a:xfrm>
      </p:grpSpPr>
      <p:pic>
        <p:nvPicPr>
          <p:cNvPr id="15" name="IMG_Star Cutout" descr="Shape&#10;&#10;Description automatically generated">
            <a:extLst>
              <a:ext uri="{FF2B5EF4-FFF2-40B4-BE49-F238E27FC236}">
                <a16:creationId xmlns:a16="http://schemas.microsoft.com/office/drawing/2014/main" id="{70462C2D-5267-45D8-BF42-FC3F2B337480}"/>
              </a:ext>
            </a:extLst>
          </p:cNvPr>
          <p:cNvPicPr>
            <a:picLocks noChangeAspect="1"/>
          </p:cNvPicPr>
          <p:nvPr userDrawn="1"/>
        </p:nvPicPr>
        <p:blipFill rotWithShape="1">
          <a:blip r:embed="rId2"/>
          <a:srcRect r="48811"/>
          <a:stretch/>
        </p:blipFill>
        <p:spPr bwMode="gray">
          <a:xfrm>
            <a:off x="6591049" y="359837"/>
            <a:ext cx="4007205" cy="6840000"/>
          </a:xfrm>
          <a:prstGeom prst="rect">
            <a:avLst/>
          </a:prstGeom>
        </p:spPr>
      </p:pic>
      <p:sp>
        <p:nvSpPr>
          <p:cNvPr id="9" name="Date">
            <a:extLst>
              <a:ext uri="{FF2B5EF4-FFF2-40B4-BE49-F238E27FC236}">
                <a16:creationId xmlns:a16="http://schemas.microsoft.com/office/drawing/2014/main" id="{D68C0C21-3D03-4164-B846-BD87E943C744}"/>
              </a:ext>
            </a:extLst>
          </p:cNvPr>
          <p:cNvSpPr>
            <a:spLocks noGrp="1"/>
          </p:cNvSpPr>
          <p:nvPr>
            <p:ph type="body" sz="quarter" idx="13" hasCustomPrompt="1"/>
          </p:nvPr>
        </p:nvSpPr>
        <p:spPr bwMode="gray">
          <a:xfrm>
            <a:off x="720000" y="6300000"/>
            <a:ext cx="5871049" cy="244811"/>
          </a:xfrm>
          <a:noFill/>
        </p:spPr>
        <p:txBody>
          <a:bodyPr wrap="square">
            <a:spAutoFit/>
          </a:bodyPr>
          <a:lstStyle>
            <a:lvl1pPr marL="0" indent="0" algn="l">
              <a:spcBef>
                <a:spcPts val="0"/>
              </a:spcBef>
              <a:buNone/>
              <a:defRPr sz="1600">
                <a:solidFill>
                  <a:schemeClr val="tx1"/>
                </a:solidFill>
              </a:defRPr>
            </a:lvl1pPr>
            <a:lvl2pPr marL="0" indent="0">
              <a:spcBef>
                <a:spcPts val="0"/>
              </a:spcBef>
              <a:buNone/>
              <a:defRPr sz="1750"/>
            </a:lvl2pPr>
            <a:lvl3pPr marL="0" indent="0">
              <a:spcBef>
                <a:spcPts val="0"/>
              </a:spcBef>
              <a:buNone/>
              <a:defRPr sz="1750"/>
            </a:lvl3pPr>
            <a:lvl4pPr marL="0" indent="0">
              <a:spcBef>
                <a:spcPts val="0"/>
              </a:spcBef>
              <a:buNone/>
              <a:defRPr sz="1750"/>
            </a:lvl4pPr>
            <a:lvl5pPr marL="0" indent="0">
              <a:spcBef>
                <a:spcPts val="0"/>
              </a:spcBef>
              <a:buNone/>
              <a:defRPr sz="1750"/>
            </a:lvl5pPr>
            <a:lvl6pPr marL="0" indent="0">
              <a:spcBef>
                <a:spcPts val="0"/>
              </a:spcBef>
              <a:buNone/>
              <a:defRPr sz="1750"/>
            </a:lvl6pPr>
            <a:lvl7pPr marL="0" indent="0">
              <a:spcBef>
                <a:spcPts val="0"/>
              </a:spcBef>
              <a:buNone/>
              <a:defRPr sz="1750"/>
            </a:lvl7pPr>
            <a:lvl8pPr marL="0" indent="0">
              <a:spcBef>
                <a:spcPts val="0"/>
              </a:spcBef>
              <a:buNone/>
              <a:defRPr sz="1750"/>
            </a:lvl8pPr>
            <a:lvl9pPr marL="0" indent="0">
              <a:spcBef>
                <a:spcPts val="0"/>
              </a:spcBef>
              <a:buNone/>
              <a:defRPr sz="1750"/>
            </a:lvl9pPr>
          </a:lstStyle>
          <a:p>
            <a:pPr lvl="0"/>
            <a:r>
              <a:rPr lang="en-GB" dirty="0"/>
              <a:t>Insert date</a:t>
            </a:r>
          </a:p>
        </p:txBody>
      </p:sp>
      <p:sp>
        <p:nvSpPr>
          <p:cNvPr id="3" name="Subtitle"/>
          <p:cNvSpPr>
            <a:spLocks noGrp="1"/>
          </p:cNvSpPr>
          <p:nvPr>
            <p:ph type="subTitle" idx="1"/>
          </p:nvPr>
        </p:nvSpPr>
        <p:spPr bwMode="gray">
          <a:xfrm>
            <a:off x="720000" y="3839779"/>
            <a:ext cx="5871049" cy="1008000"/>
          </a:xfrm>
        </p:spPr>
        <p:txBody>
          <a:bodyPr/>
          <a:lstStyle>
            <a:lvl1pPr marL="0" indent="0" algn="l">
              <a:buNone/>
              <a:defRPr sz="2400">
                <a:solidFill>
                  <a:schemeClr val="tx1"/>
                </a:solidFill>
                <a:latin typeface="+mj-lt"/>
              </a:defRPr>
            </a:lvl1pPr>
            <a:lvl2pPr marL="400910" indent="0" algn="ctr">
              <a:buNone/>
              <a:defRPr sz="1754"/>
            </a:lvl2pPr>
            <a:lvl3pPr marL="801819" indent="0" algn="ctr">
              <a:buNone/>
              <a:defRPr sz="1578"/>
            </a:lvl3pPr>
            <a:lvl4pPr marL="1202728" indent="0" algn="ctr">
              <a:buNone/>
              <a:defRPr sz="1403"/>
            </a:lvl4pPr>
            <a:lvl5pPr marL="1603637" indent="0" algn="ctr">
              <a:buNone/>
              <a:defRPr sz="1403"/>
            </a:lvl5pPr>
            <a:lvl6pPr marL="2004547" indent="0" algn="ctr">
              <a:buNone/>
              <a:defRPr sz="1403"/>
            </a:lvl6pPr>
            <a:lvl7pPr marL="2405456" indent="0" algn="ctr">
              <a:buNone/>
              <a:defRPr sz="1403"/>
            </a:lvl7pPr>
            <a:lvl8pPr marL="2806366" indent="0" algn="ctr">
              <a:buNone/>
              <a:defRPr sz="1403"/>
            </a:lvl8pPr>
            <a:lvl9pPr marL="3207275" indent="0" algn="ctr">
              <a:buNone/>
              <a:defRPr sz="1403"/>
            </a:lvl9pPr>
          </a:lstStyle>
          <a:p>
            <a:r>
              <a:rPr lang="en-US"/>
              <a:t>Click to edit Master subtitle style</a:t>
            </a:r>
            <a:endParaRPr lang="en-GB" dirty="0"/>
          </a:p>
        </p:txBody>
      </p:sp>
      <p:sp>
        <p:nvSpPr>
          <p:cNvPr id="2" name="Title"/>
          <p:cNvSpPr>
            <a:spLocks noGrp="1"/>
          </p:cNvSpPr>
          <p:nvPr>
            <p:ph type="ctrTitle"/>
          </p:nvPr>
        </p:nvSpPr>
        <p:spPr bwMode="gray">
          <a:xfrm>
            <a:off x="720000" y="2687779"/>
            <a:ext cx="5871049" cy="1008000"/>
          </a:xfrm>
        </p:spPr>
        <p:txBody>
          <a:bodyPr lIns="0" tIns="0" rIns="0" bIns="0" anchor="b"/>
          <a:lstStyle>
            <a:lvl1pPr algn="l">
              <a:defRPr sz="2400">
                <a:solidFill>
                  <a:schemeClr val="tx1"/>
                </a:solidFill>
                <a:latin typeface="+mj-lt"/>
              </a:defRPr>
            </a:lvl1pPr>
          </a:lstStyle>
          <a:p>
            <a:r>
              <a:rPr lang="en-US"/>
              <a:t>Click to edit Master title style</a:t>
            </a:r>
            <a:endParaRPr lang="en-GB" dirty="0"/>
          </a:p>
        </p:txBody>
      </p:sp>
      <p:pic>
        <p:nvPicPr>
          <p:cNvPr id="7" name="IMG_Logo">
            <a:extLst>
              <a:ext uri="{FF2B5EF4-FFF2-40B4-BE49-F238E27FC236}">
                <a16:creationId xmlns:a16="http://schemas.microsoft.com/office/drawing/2014/main" id="{4AA7B47D-1094-4B69-A8FE-F6EEDE7C5A1C}"/>
              </a:ext>
            </a:extLst>
          </p:cNvPr>
          <p:cNvPicPr>
            <a:picLocks noChangeAspect="1"/>
          </p:cNvPicPr>
          <p:nvPr userDrawn="1"/>
        </p:nvPicPr>
        <p:blipFill>
          <a:blip r:embed="rId3"/>
          <a:stretch>
            <a:fillRect/>
          </a:stretch>
        </p:blipFill>
        <p:spPr bwMode="gray">
          <a:xfrm>
            <a:off x="720000" y="720000"/>
            <a:ext cx="2967781" cy="450000"/>
          </a:xfrm>
          <a:prstGeom prst="rect">
            <a:avLst/>
          </a:prstGeom>
        </p:spPr>
      </p:pic>
    </p:spTree>
    <p:extLst>
      <p:ext uri="{BB962C8B-B14F-4D97-AF65-F5344CB8AC3E}">
        <p14:creationId xmlns:p14="http://schemas.microsoft.com/office/powerpoint/2010/main" val="724131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bg bwMode="gray">
      <p:bgRef idx="1001">
        <a:schemeClr val="bg1"/>
      </p:bgRef>
    </p:bg>
    <p:spTree>
      <p:nvGrpSpPr>
        <p:cNvPr id="1" name=""/>
        <p:cNvGrpSpPr/>
        <p:nvPr/>
      </p:nvGrpSpPr>
      <p:grpSpPr>
        <a:xfrm>
          <a:off x="0" y="0"/>
          <a:ext cx="0" cy="0"/>
          <a:chOff x="0" y="0"/>
          <a:chExt cx="0" cy="0"/>
        </a:xfrm>
      </p:grpSpPr>
      <p:sp>
        <p:nvSpPr>
          <p:cNvPr id="6" name="Slide Number Placeholder"/>
          <p:cNvSpPr>
            <a:spLocks noGrp="1"/>
          </p:cNvSpPr>
          <p:nvPr>
            <p:ph type="sldNum" sz="quarter" idx="12"/>
          </p:nvPr>
        </p:nvSpPr>
        <p:spPr bwMode="gray"/>
        <p:txBody>
          <a:bodyPr/>
          <a:lstStyle/>
          <a:p>
            <a:fld id="{CBFA7619-5358-472D-AAA1-6DA717CED072}" type="slidenum">
              <a:rPr lang="en-GB" smtClean="0"/>
              <a:t>‹#›</a:t>
            </a:fld>
            <a:endParaRPr lang="en-GB" dirty="0"/>
          </a:p>
        </p:txBody>
      </p:sp>
      <p:sp>
        <p:nvSpPr>
          <p:cNvPr id="5" name="Footer Placeholder"/>
          <p:cNvSpPr>
            <a:spLocks noGrp="1"/>
          </p:cNvSpPr>
          <p:nvPr>
            <p:ph type="ftr" sz="quarter" idx="11"/>
          </p:nvPr>
        </p:nvSpPr>
        <p:spPr bwMode="gray"/>
        <p:txBody>
          <a:bodyPr/>
          <a:lstStyle>
            <a:lvl1pPr>
              <a:defRPr>
                <a:solidFill>
                  <a:schemeClr val="tx1"/>
                </a:solidFill>
              </a:defRPr>
            </a:lvl1pPr>
          </a:lstStyle>
          <a:p>
            <a:r>
              <a:rPr lang="en-GB" dirty="0"/>
              <a:t>&lt;To edit this right textbox, go to Insert then Header &amp; Footer&gt;</a:t>
            </a:r>
          </a:p>
        </p:txBody>
      </p:sp>
      <p:sp>
        <p:nvSpPr>
          <p:cNvPr id="4" name="Date Placeholder"/>
          <p:cNvSpPr>
            <a:spLocks noGrp="1"/>
          </p:cNvSpPr>
          <p:nvPr>
            <p:ph type="dt" sz="half" idx="10"/>
          </p:nvPr>
        </p:nvSpPr>
        <p:spPr bwMode="gray"/>
        <p:txBody>
          <a:bodyPr/>
          <a:lstStyle>
            <a:lvl1pPr>
              <a:defRPr>
                <a:solidFill>
                  <a:schemeClr val="tx1"/>
                </a:solidFill>
              </a:defRPr>
            </a:lvl1pPr>
          </a:lstStyle>
          <a:p>
            <a:r>
              <a:rPr lang="en-US" dirty="0"/>
              <a:t>&lt;To edit this left textbox, go to Insert then Header &amp; Footer&gt;</a:t>
            </a:r>
            <a:endParaRPr lang="en-GB" dirty="0"/>
          </a:p>
        </p:txBody>
      </p:sp>
      <p:sp>
        <p:nvSpPr>
          <p:cNvPr id="3" name="Content Placeholder 1"/>
          <p:cNvSpPr>
            <a:spLocks noGrp="1"/>
          </p:cNvSpPr>
          <p:nvPr>
            <p:ph idx="1"/>
          </p:nvPr>
        </p:nvSpPr>
        <p:spPr bwMode="gray"/>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1BB599BF-335E-4FD6-A657-F8F7E0CE20C3}"/>
              </a:ext>
            </a:extLst>
          </p:cNvPr>
          <p:cNvSpPr>
            <a:spLocks noGrp="1"/>
          </p:cNvSpPr>
          <p:nvPr>
            <p:ph type="title"/>
          </p:nvPr>
        </p:nvSpPr>
        <p:spPr bwMode="gray"/>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3595487091"/>
      </p:ext>
    </p:extLst>
  </p:cSld>
  <p:clrMapOvr>
    <a:masterClrMapping/>
  </p:clrMapOvr>
  <p:extLst>
    <p:ext uri="{DCECCB84-F9BA-43D5-87BE-67443E8EF086}">
      <p15:sldGuideLst xmlns:p15="http://schemas.microsoft.com/office/powerpoint/2012/main">
        <p15:guide id="1" pos="271" userDrawn="1">
          <p15:clr>
            <a:srgbClr val="A4A3A4"/>
          </p15:clr>
        </p15:guide>
        <p15:guide id="2" orient="horz" pos="272" userDrawn="1">
          <p15:clr>
            <a:srgbClr val="A4A3A4"/>
          </p15:clr>
        </p15:guide>
        <p15:guide id="4" orient="horz" pos="567" userDrawn="1">
          <p15:clr>
            <a:srgbClr val="A4A3A4"/>
          </p15:clr>
        </p15:guide>
        <p15:guide id="5" orient="horz" pos="725" userDrawn="1">
          <p15:clr>
            <a:srgbClr val="A4A3A4"/>
          </p15:clr>
        </p15:guide>
        <p15:guide id="7" orient="horz" pos="4354" userDrawn="1">
          <p15:clr>
            <a:srgbClr val="A4A3A4"/>
          </p15:clr>
        </p15:guide>
        <p15:guide id="8" pos="6463" userDrawn="1">
          <p15:clr>
            <a:srgbClr val="A4A3A4"/>
          </p15:clr>
        </p15:guide>
        <p15:guide id="9" orient="horz" pos="4569" userDrawn="1">
          <p15:clr>
            <a:srgbClr val="A4A3A4"/>
          </p15:clr>
        </p15:guide>
        <p15:guide id="10" orient="horz" pos="4649" userDrawn="1">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ingle Title and Content">
    <p:bg bwMode="gray">
      <p:bgRef idx="1001">
        <a:schemeClr val="bg1"/>
      </p:bgRef>
    </p:bg>
    <p:spTree>
      <p:nvGrpSpPr>
        <p:cNvPr id="1" name=""/>
        <p:cNvGrpSpPr/>
        <p:nvPr/>
      </p:nvGrpSpPr>
      <p:grpSpPr>
        <a:xfrm>
          <a:off x="0" y="0"/>
          <a:ext cx="0" cy="0"/>
          <a:chOff x="0" y="0"/>
          <a:chExt cx="0" cy="0"/>
        </a:xfrm>
      </p:grpSpPr>
      <p:grpSp>
        <p:nvGrpSpPr>
          <p:cNvPr id="11" name="SHP_Footer">
            <a:extLst>
              <a:ext uri="{FF2B5EF4-FFF2-40B4-BE49-F238E27FC236}">
                <a16:creationId xmlns:a16="http://schemas.microsoft.com/office/drawing/2014/main" id="{247C0204-D432-4959-BA50-4943B805B4CB}"/>
              </a:ext>
            </a:extLst>
          </p:cNvPr>
          <p:cNvGrpSpPr/>
          <p:nvPr userDrawn="1"/>
        </p:nvGrpSpPr>
        <p:grpSpPr>
          <a:xfrm>
            <a:off x="1" y="6587675"/>
            <a:ext cx="10691813" cy="972000"/>
            <a:chOff x="1" y="6587675"/>
            <a:chExt cx="10691813" cy="972000"/>
          </a:xfrm>
        </p:grpSpPr>
        <p:sp>
          <p:nvSpPr>
            <p:cNvPr id="15" name="SHP_Blue (10%) Bar">
              <a:extLst>
                <a:ext uri="{FF2B5EF4-FFF2-40B4-BE49-F238E27FC236}">
                  <a16:creationId xmlns:a16="http://schemas.microsoft.com/office/drawing/2014/main" id="{6545426B-D0C2-4236-8009-E5AADF20FEBB}"/>
                </a:ext>
              </a:extLst>
            </p:cNvPr>
            <p:cNvSpPr/>
            <p:nvPr userDrawn="1"/>
          </p:nvSpPr>
          <p:spPr bwMode="gray">
            <a:xfrm>
              <a:off x="1" y="7074595"/>
              <a:ext cx="10691813" cy="485080"/>
            </a:xfrm>
            <a:custGeom>
              <a:avLst/>
              <a:gdLst>
                <a:gd name="connsiteX0" fmla="*/ 0 w 10691813"/>
                <a:gd name="connsiteY0" fmla="*/ 0 h 485080"/>
                <a:gd name="connsiteX1" fmla="*/ 10691813 w 10691813"/>
                <a:gd name="connsiteY1" fmla="*/ 0 h 485080"/>
                <a:gd name="connsiteX2" fmla="*/ 10691813 w 10691813"/>
                <a:gd name="connsiteY2" fmla="*/ 485080 h 485080"/>
                <a:gd name="connsiteX3" fmla="*/ 0 w 10691813"/>
                <a:gd name="connsiteY3" fmla="*/ 485080 h 485080"/>
              </a:gdLst>
              <a:ahLst/>
              <a:cxnLst>
                <a:cxn ang="0">
                  <a:pos x="connsiteX0" y="connsiteY0"/>
                </a:cxn>
                <a:cxn ang="0">
                  <a:pos x="connsiteX1" y="connsiteY1"/>
                </a:cxn>
                <a:cxn ang="0">
                  <a:pos x="connsiteX2" y="connsiteY2"/>
                </a:cxn>
                <a:cxn ang="0">
                  <a:pos x="connsiteX3" y="connsiteY3"/>
                </a:cxn>
              </a:cxnLst>
              <a:rect l="l" t="t" r="r" b="b"/>
              <a:pathLst>
                <a:path w="10691813" h="485080">
                  <a:moveTo>
                    <a:pt x="0" y="0"/>
                  </a:moveTo>
                  <a:lnTo>
                    <a:pt x="10691813" y="0"/>
                  </a:lnTo>
                  <a:lnTo>
                    <a:pt x="10691813" y="485080"/>
                  </a:lnTo>
                  <a:lnTo>
                    <a:pt x="0" y="485080"/>
                  </a:lnTo>
                  <a:close/>
                </a:path>
              </a:pathLst>
            </a:custGeom>
            <a:solidFill>
              <a:srgbClr val="E8EC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GB" noProof="0" dirty="0"/>
            </a:p>
          </p:txBody>
        </p:sp>
        <p:sp>
          <p:nvSpPr>
            <p:cNvPr id="16" name="SHP_Shard">
              <a:extLst>
                <a:ext uri="{FF2B5EF4-FFF2-40B4-BE49-F238E27FC236}">
                  <a16:creationId xmlns:a16="http://schemas.microsoft.com/office/drawing/2014/main" id="{909AE240-9971-4737-8EFE-AFADF472E776}"/>
                </a:ext>
              </a:extLst>
            </p:cNvPr>
            <p:cNvSpPr/>
            <p:nvPr userDrawn="1"/>
          </p:nvSpPr>
          <p:spPr>
            <a:xfrm rot="10800000">
              <a:off x="10079428" y="6587675"/>
              <a:ext cx="612383" cy="972000"/>
            </a:xfrm>
            <a:custGeom>
              <a:avLst/>
              <a:gdLst>
                <a:gd name="connsiteX0" fmla="*/ 0 w 962025"/>
                <a:gd name="connsiteY0" fmla="*/ 1571625 h 1571625"/>
                <a:gd name="connsiteX1" fmla="*/ 161925 w 962025"/>
                <a:gd name="connsiteY1" fmla="*/ 342900 h 1571625"/>
                <a:gd name="connsiteX2" fmla="*/ 952500 w 962025"/>
                <a:gd name="connsiteY2" fmla="*/ 0 h 1571625"/>
                <a:gd name="connsiteX3" fmla="*/ 962025 w 962025"/>
                <a:gd name="connsiteY3" fmla="*/ 781050 h 1571625"/>
                <a:gd name="connsiteX4" fmla="*/ 0 w 962025"/>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2025" h="1571625">
                  <a:moveTo>
                    <a:pt x="0" y="1571625"/>
                  </a:moveTo>
                  <a:lnTo>
                    <a:pt x="161925" y="342900"/>
                  </a:lnTo>
                  <a:lnTo>
                    <a:pt x="952500" y="0"/>
                  </a:lnTo>
                  <a:lnTo>
                    <a:pt x="962025" y="781050"/>
                  </a:lnTo>
                  <a:lnTo>
                    <a:pt x="0" y="1571625"/>
                  </a:lnTo>
                  <a:close/>
                </a:path>
              </a:pathLst>
            </a:custGeom>
            <a:gradFill flip="none" rotWithShape="1">
              <a:gsLst>
                <a:gs pos="32000">
                  <a:srgbClr val="FAB701"/>
                </a:gs>
                <a:gs pos="0">
                  <a:srgbClr val="FFDF85"/>
                </a:gs>
                <a:gs pos="100000">
                  <a:srgbClr val="D53140"/>
                </a:gs>
              </a:gsLst>
              <a:lin ang="18900000" scaled="1"/>
              <a:tileRect/>
            </a:gra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6" name="Slide Number Placeholder"/>
          <p:cNvSpPr>
            <a:spLocks noGrp="1"/>
          </p:cNvSpPr>
          <p:nvPr>
            <p:ph type="sldNum" sz="quarter" idx="12"/>
          </p:nvPr>
        </p:nvSpPr>
        <p:spPr bwMode="gray"/>
        <p:txBody>
          <a:bodyPr/>
          <a:lstStyle/>
          <a:p>
            <a:fld id="{CBFA7619-5358-472D-AAA1-6DA717CED072}" type="slidenum">
              <a:rPr lang="en-GB" smtClean="0"/>
              <a:t>‹#›</a:t>
            </a:fld>
            <a:endParaRPr lang="en-GB" dirty="0"/>
          </a:p>
        </p:txBody>
      </p:sp>
      <p:sp>
        <p:nvSpPr>
          <p:cNvPr id="5" name="Footer Placeholder"/>
          <p:cNvSpPr>
            <a:spLocks noGrp="1"/>
          </p:cNvSpPr>
          <p:nvPr>
            <p:ph type="ftr" sz="quarter" idx="11"/>
          </p:nvPr>
        </p:nvSpPr>
        <p:spPr bwMode="gray"/>
        <p:txBody>
          <a:bodyPr/>
          <a:lstStyle>
            <a:lvl1pPr>
              <a:defRPr>
                <a:solidFill>
                  <a:schemeClr val="tx1"/>
                </a:solidFill>
              </a:defRPr>
            </a:lvl1pPr>
          </a:lstStyle>
          <a:p>
            <a:r>
              <a:rPr lang="en-GB" dirty="0"/>
              <a:t>&lt;To edit this right textbox, go to Insert then Header &amp; Footer&gt;</a:t>
            </a:r>
          </a:p>
        </p:txBody>
      </p:sp>
      <p:sp>
        <p:nvSpPr>
          <p:cNvPr id="4" name="Date Placeholder"/>
          <p:cNvSpPr>
            <a:spLocks noGrp="1"/>
          </p:cNvSpPr>
          <p:nvPr>
            <p:ph type="dt" sz="half" idx="10"/>
          </p:nvPr>
        </p:nvSpPr>
        <p:spPr bwMode="gray"/>
        <p:txBody>
          <a:bodyPr/>
          <a:lstStyle>
            <a:lvl1pPr>
              <a:defRPr>
                <a:solidFill>
                  <a:schemeClr val="tx1"/>
                </a:solidFill>
              </a:defRPr>
            </a:lvl1pPr>
          </a:lstStyle>
          <a:p>
            <a:r>
              <a:rPr lang="en-US" dirty="0"/>
              <a:t>&lt;To edit this left textbox, go to Insert then Header &amp; Footer&gt;</a:t>
            </a:r>
            <a:endParaRPr lang="en-GB" dirty="0"/>
          </a:p>
        </p:txBody>
      </p:sp>
      <p:sp>
        <p:nvSpPr>
          <p:cNvPr id="3" name="Content Placeholder 1"/>
          <p:cNvSpPr>
            <a:spLocks noGrp="1"/>
          </p:cNvSpPr>
          <p:nvPr>
            <p:ph idx="1"/>
          </p:nvPr>
        </p:nvSpPr>
        <p:spPr bwMode="gray">
          <a:xfrm>
            <a:off x="431906" y="918000"/>
            <a:ext cx="9828000" cy="5994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4" name="SHP_Blue Line">
            <a:extLst>
              <a:ext uri="{FF2B5EF4-FFF2-40B4-BE49-F238E27FC236}">
                <a16:creationId xmlns:a16="http://schemas.microsoft.com/office/drawing/2014/main" id="{397C84FA-FD84-462A-A329-D27F7BEE4A13}"/>
              </a:ext>
            </a:extLst>
          </p:cNvPr>
          <p:cNvCxnSpPr>
            <a:cxnSpLocks/>
          </p:cNvCxnSpPr>
          <p:nvPr userDrawn="1"/>
        </p:nvCxnSpPr>
        <p:spPr bwMode="gray">
          <a:xfrm>
            <a:off x="432000" y="666000"/>
            <a:ext cx="9828000" cy="0"/>
          </a:xfrm>
          <a:prstGeom prst="line">
            <a:avLst/>
          </a:prstGeom>
          <a:ln w="19050">
            <a:solidFill>
              <a:schemeClr val="accent2"/>
            </a:solidFill>
          </a:ln>
        </p:spPr>
        <p:style>
          <a:lnRef idx="1">
            <a:schemeClr val="dk1"/>
          </a:lnRef>
          <a:fillRef idx="0">
            <a:schemeClr val="dk1"/>
          </a:fillRef>
          <a:effectRef idx="0">
            <a:schemeClr val="dk1"/>
          </a:effectRef>
          <a:fontRef idx="minor">
            <a:schemeClr val="tx1"/>
          </a:fontRef>
        </p:style>
      </p:cxnSp>
      <p:sp>
        <p:nvSpPr>
          <p:cNvPr id="2" name="Title">
            <a:extLst>
              <a:ext uri="{FF2B5EF4-FFF2-40B4-BE49-F238E27FC236}">
                <a16:creationId xmlns:a16="http://schemas.microsoft.com/office/drawing/2014/main" id="{5F4459CA-E999-457D-A1BD-B529A7DD68C5}"/>
              </a:ext>
            </a:extLst>
          </p:cNvPr>
          <p:cNvSpPr>
            <a:spLocks noGrp="1"/>
          </p:cNvSpPr>
          <p:nvPr>
            <p:ph type="title"/>
          </p:nvPr>
        </p:nvSpPr>
        <p:spPr bwMode="gray">
          <a:xfrm>
            <a:off x="431906" y="432000"/>
            <a:ext cx="9828000" cy="234000"/>
          </a:xfrm>
        </p:spPr>
        <p:txBody>
          <a:bodyPr>
            <a:noAutofit/>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3663982975"/>
      </p:ext>
    </p:extLst>
  </p:cSld>
  <p:clrMapOvr>
    <a:masterClrMapping/>
  </p:clrMapOvr>
  <p:extLst>
    <p:ext uri="{DCECCB84-F9BA-43D5-87BE-67443E8EF086}">
      <p15:sldGuideLst xmlns:p15="http://schemas.microsoft.com/office/powerpoint/2012/main">
        <p15:guide id="1" pos="271" userDrawn="1">
          <p15:clr>
            <a:srgbClr val="A4A3A4"/>
          </p15:clr>
        </p15:guide>
        <p15:guide id="2" orient="horz" pos="272" userDrawn="1">
          <p15:clr>
            <a:srgbClr val="A4A3A4"/>
          </p15:clr>
        </p15:guide>
        <p15:guide id="4" orient="horz" pos="420" userDrawn="1">
          <p15:clr>
            <a:srgbClr val="A4A3A4"/>
          </p15:clr>
        </p15:guide>
        <p15:guide id="5" orient="horz" pos="578" userDrawn="1">
          <p15:clr>
            <a:srgbClr val="A4A3A4"/>
          </p15:clr>
        </p15:guide>
        <p15:guide id="7" orient="horz" pos="4354" userDrawn="1">
          <p15:clr>
            <a:srgbClr val="A4A3A4"/>
          </p15:clr>
        </p15:guide>
        <p15:guide id="8" pos="6463" userDrawn="1">
          <p15:clr>
            <a:srgbClr val="A4A3A4"/>
          </p15:clr>
        </p15:guide>
        <p15:guide id="9" orient="horz" pos="4569" userDrawn="1">
          <p15:clr>
            <a:srgbClr val="A4A3A4"/>
          </p15:clr>
        </p15:guide>
        <p15:guide id="10" orient="horz" pos="4649" userDrawn="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gray">
      <p:bgRef idx="1001">
        <a:schemeClr val="bg1"/>
      </p:bgRef>
    </p:bg>
    <p:spTree>
      <p:nvGrpSpPr>
        <p:cNvPr id="1" name=""/>
        <p:cNvGrpSpPr/>
        <p:nvPr/>
      </p:nvGrpSpPr>
      <p:grpSpPr>
        <a:xfrm>
          <a:off x="0" y="0"/>
          <a:ext cx="0" cy="0"/>
          <a:chOff x="0" y="0"/>
          <a:chExt cx="0" cy="0"/>
        </a:xfrm>
      </p:grpSpPr>
      <p:sp>
        <p:nvSpPr>
          <p:cNvPr id="7" name="SHP_Gradient Background">
            <a:extLst>
              <a:ext uri="{FF2B5EF4-FFF2-40B4-BE49-F238E27FC236}">
                <a16:creationId xmlns:a16="http://schemas.microsoft.com/office/drawing/2014/main" id="{03E4905D-99AD-4F28-9EDC-5BFD72824C65}"/>
              </a:ext>
            </a:extLst>
          </p:cNvPr>
          <p:cNvSpPr/>
          <p:nvPr userDrawn="1"/>
        </p:nvSpPr>
        <p:spPr bwMode="gray">
          <a:xfrm>
            <a:off x="0" y="0"/>
            <a:ext cx="10692000" cy="7560000"/>
          </a:xfrm>
          <a:prstGeom prst="rect">
            <a:avLst/>
          </a:prstGeom>
          <a:gradFill flip="none" rotWithShape="1">
            <a:gsLst>
              <a:gs pos="10000">
                <a:srgbClr val="FBB900"/>
              </a:gs>
              <a:gs pos="90000">
                <a:srgbClr val="D53140"/>
              </a:gs>
            </a:gsLst>
            <a:lin ang="21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34" dirty="0"/>
          </a:p>
        </p:txBody>
      </p:sp>
      <p:sp>
        <p:nvSpPr>
          <p:cNvPr id="6" name="SHP_Shard Cutout">
            <a:extLst>
              <a:ext uri="{FF2B5EF4-FFF2-40B4-BE49-F238E27FC236}">
                <a16:creationId xmlns:a16="http://schemas.microsoft.com/office/drawing/2014/main" id="{8448ED7B-C905-4C82-B715-C8ED0484AB71}"/>
              </a:ext>
            </a:extLst>
          </p:cNvPr>
          <p:cNvSpPr>
            <a:spLocks/>
          </p:cNvSpPr>
          <p:nvPr userDrawn="1"/>
        </p:nvSpPr>
        <p:spPr bwMode="gray">
          <a:xfrm flipH="1">
            <a:off x="720000" y="633696"/>
            <a:ext cx="5288299" cy="6907432"/>
          </a:xfrm>
          <a:custGeom>
            <a:avLst/>
            <a:gdLst>
              <a:gd name="T0" fmla="*/ 289 w 3645"/>
              <a:gd name="T1" fmla="*/ 4761 h 4761"/>
              <a:gd name="T2" fmla="*/ 273 w 3645"/>
              <a:gd name="T3" fmla="*/ 4726 h 4761"/>
              <a:gd name="T4" fmla="*/ 2551 w 3645"/>
              <a:gd name="T5" fmla="*/ 3698 h 4761"/>
              <a:gd name="T6" fmla="*/ 3580 w 3645"/>
              <a:gd name="T7" fmla="*/ 84 h 4761"/>
              <a:gd name="T8" fmla="*/ 20 w 3645"/>
              <a:gd name="T9" fmla="*/ 2225 h 4761"/>
              <a:gd name="T10" fmla="*/ 0 w 3645"/>
              <a:gd name="T11" fmla="*/ 2191 h 4761"/>
              <a:gd name="T12" fmla="*/ 3645 w 3645"/>
              <a:gd name="T13" fmla="*/ 0 h 4761"/>
              <a:gd name="T14" fmla="*/ 2584 w 3645"/>
              <a:gd name="T15" fmla="*/ 3726 h 4761"/>
              <a:gd name="T16" fmla="*/ 289 w 3645"/>
              <a:gd name="T17" fmla="*/ 4761 h 4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45" h="4761">
                <a:moveTo>
                  <a:pt x="289" y="4761"/>
                </a:moveTo>
                <a:lnTo>
                  <a:pt x="273" y="4726"/>
                </a:lnTo>
                <a:lnTo>
                  <a:pt x="2551" y="3698"/>
                </a:lnTo>
                <a:lnTo>
                  <a:pt x="3580" y="84"/>
                </a:lnTo>
                <a:lnTo>
                  <a:pt x="20" y="2225"/>
                </a:lnTo>
                <a:lnTo>
                  <a:pt x="0" y="2191"/>
                </a:lnTo>
                <a:lnTo>
                  <a:pt x="3645" y="0"/>
                </a:lnTo>
                <a:lnTo>
                  <a:pt x="2584" y="3726"/>
                </a:lnTo>
                <a:lnTo>
                  <a:pt x="289" y="4761"/>
                </a:lnTo>
                <a:close/>
              </a:path>
            </a:pathLst>
          </a:custGeom>
          <a:gradFill>
            <a:gsLst>
              <a:gs pos="35000">
                <a:schemeClr val="bg1">
                  <a:alpha val="0"/>
                </a:schemeClr>
              </a:gs>
              <a:gs pos="74000">
                <a:schemeClr val="bg1"/>
              </a:gs>
            </a:gsLst>
            <a:lin ang="19800000" scaled="0"/>
          </a:gradFill>
          <a:ln>
            <a:noFill/>
          </a:ln>
        </p:spPr>
        <p:txBody>
          <a:bodyPr vert="horz" wrap="square" lIns="91440" tIns="45720" rIns="91440" bIns="45720" numCol="1" anchor="t" anchorCtr="0" compatLnSpc="1">
            <a:prstTxWarp prst="textNoShape">
              <a:avLst/>
            </a:prstTxWarp>
          </a:bodyPr>
          <a:lstStyle/>
          <a:p>
            <a:endParaRPr lang="en-GB" dirty="0"/>
          </a:p>
        </p:txBody>
      </p:sp>
      <p:sp>
        <p:nvSpPr>
          <p:cNvPr id="3" name="Text Placeholder"/>
          <p:cNvSpPr>
            <a:spLocks noGrp="1"/>
          </p:cNvSpPr>
          <p:nvPr>
            <p:ph type="body" idx="1" hasCustomPrompt="1"/>
          </p:nvPr>
        </p:nvSpPr>
        <p:spPr bwMode="gray">
          <a:xfrm>
            <a:off x="2771813" y="4932000"/>
            <a:ext cx="7200000" cy="1080000"/>
          </a:xfrm>
        </p:spPr>
        <p:txBody>
          <a:bodyPr/>
          <a:lstStyle>
            <a:lvl1pPr marL="0" indent="0" algn="r">
              <a:buNone/>
              <a:defRPr sz="1600">
                <a:solidFill>
                  <a:schemeClr val="bg1"/>
                </a:solidFill>
              </a:defRPr>
            </a:lvl1pPr>
            <a:lvl2pPr marL="400910" indent="0">
              <a:buNone/>
              <a:defRPr sz="1754">
                <a:solidFill>
                  <a:schemeClr val="tx1">
                    <a:tint val="75000"/>
                  </a:schemeClr>
                </a:solidFill>
              </a:defRPr>
            </a:lvl2pPr>
            <a:lvl3pPr marL="801819" indent="0">
              <a:buNone/>
              <a:defRPr sz="1578">
                <a:solidFill>
                  <a:schemeClr val="tx1">
                    <a:tint val="75000"/>
                  </a:schemeClr>
                </a:solidFill>
              </a:defRPr>
            </a:lvl3pPr>
            <a:lvl4pPr marL="1202728" indent="0">
              <a:buNone/>
              <a:defRPr sz="1403">
                <a:solidFill>
                  <a:schemeClr val="tx1">
                    <a:tint val="75000"/>
                  </a:schemeClr>
                </a:solidFill>
              </a:defRPr>
            </a:lvl4pPr>
            <a:lvl5pPr marL="1603637" indent="0">
              <a:buNone/>
              <a:defRPr sz="1403">
                <a:solidFill>
                  <a:schemeClr val="tx1">
                    <a:tint val="75000"/>
                  </a:schemeClr>
                </a:solidFill>
              </a:defRPr>
            </a:lvl5pPr>
            <a:lvl6pPr marL="2004547" indent="0">
              <a:buNone/>
              <a:defRPr sz="1403">
                <a:solidFill>
                  <a:schemeClr val="tx1">
                    <a:tint val="75000"/>
                  </a:schemeClr>
                </a:solidFill>
              </a:defRPr>
            </a:lvl6pPr>
            <a:lvl7pPr marL="2405456" indent="0">
              <a:buNone/>
              <a:defRPr sz="1403">
                <a:solidFill>
                  <a:schemeClr val="tx1">
                    <a:tint val="75000"/>
                  </a:schemeClr>
                </a:solidFill>
              </a:defRPr>
            </a:lvl7pPr>
            <a:lvl8pPr marL="2806366" indent="0">
              <a:buNone/>
              <a:defRPr sz="1403">
                <a:solidFill>
                  <a:schemeClr val="tx1">
                    <a:tint val="75000"/>
                  </a:schemeClr>
                </a:solidFill>
              </a:defRPr>
            </a:lvl8pPr>
            <a:lvl9pPr marL="3207275" indent="0">
              <a:buNone/>
              <a:defRPr sz="1403">
                <a:solidFill>
                  <a:schemeClr val="tx1">
                    <a:tint val="75000"/>
                  </a:schemeClr>
                </a:solidFill>
              </a:defRPr>
            </a:lvl9pPr>
          </a:lstStyle>
          <a:p>
            <a:pPr lvl="0"/>
            <a:r>
              <a:rPr lang="en-GB" dirty="0"/>
              <a:t>Insert subtitle or brief synopsis for the following section</a:t>
            </a:r>
          </a:p>
        </p:txBody>
      </p:sp>
      <p:sp>
        <p:nvSpPr>
          <p:cNvPr id="2" name="Title"/>
          <p:cNvSpPr>
            <a:spLocks noGrp="1"/>
          </p:cNvSpPr>
          <p:nvPr>
            <p:ph type="title" hasCustomPrompt="1"/>
          </p:nvPr>
        </p:nvSpPr>
        <p:spPr bwMode="gray">
          <a:xfrm>
            <a:off x="2771813" y="3960000"/>
            <a:ext cx="7200000" cy="900000"/>
          </a:xfrm>
        </p:spPr>
        <p:txBody>
          <a:bodyPr anchor="b"/>
          <a:lstStyle>
            <a:lvl1pPr algn="r">
              <a:defRPr sz="2400">
                <a:solidFill>
                  <a:schemeClr val="bg1"/>
                </a:solidFill>
              </a:defRPr>
            </a:lvl1pPr>
          </a:lstStyle>
          <a:p>
            <a:r>
              <a:rPr lang="en-GB" dirty="0"/>
              <a:t>Insert title</a:t>
            </a:r>
          </a:p>
        </p:txBody>
      </p:sp>
      <p:sp>
        <p:nvSpPr>
          <p:cNvPr id="8" name="Slide Number Placeholder">
            <a:extLst>
              <a:ext uri="{FF2B5EF4-FFF2-40B4-BE49-F238E27FC236}">
                <a16:creationId xmlns:a16="http://schemas.microsoft.com/office/drawing/2014/main" id="{6AA1804B-F48D-4F95-AC6A-5898E2AD39EE}"/>
              </a:ext>
            </a:extLst>
          </p:cNvPr>
          <p:cNvSpPr>
            <a:spLocks noGrp="1"/>
          </p:cNvSpPr>
          <p:nvPr>
            <p:ph type="sldNum" sz="quarter" idx="4"/>
          </p:nvPr>
        </p:nvSpPr>
        <p:spPr bwMode="gray">
          <a:xfrm>
            <a:off x="10079428" y="7254135"/>
            <a:ext cx="509651" cy="126000"/>
          </a:xfrm>
          <a:prstGeom prst="rect">
            <a:avLst/>
          </a:prstGeom>
        </p:spPr>
        <p:txBody>
          <a:bodyPr vert="horz" lIns="0" tIns="0" rIns="0" bIns="0" rtlCol="0" anchor="t" anchorCtr="0">
            <a:noAutofit/>
          </a:bodyPr>
          <a:lstStyle>
            <a:lvl1pPr marL="0" indent="0" algn="ctr">
              <a:buNone/>
              <a:defRPr sz="800" b="1">
                <a:solidFill>
                  <a:schemeClr val="bg1"/>
                </a:solidFill>
              </a:defRPr>
            </a:lvl1pPr>
          </a:lstStyle>
          <a:p>
            <a:fld id="{427A094F-A43A-4F11-8E00-1F67ADA82539}" type="slidenum">
              <a:rPr lang="en-GB" smtClean="0"/>
              <a:pPr/>
              <a:t>‹#›</a:t>
            </a:fld>
            <a:endParaRPr lang="en-GB" dirty="0"/>
          </a:p>
        </p:txBody>
      </p:sp>
    </p:spTree>
    <p:extLst>
      <p:ext uri="{BB962C8B-B14F-4D97-AF65-F5344CB8AC3E}">
        <p14:creationId xmlns:p14="http://schemas.microsoft.com/office/powerpoint/2010/main" val="817641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2">
    <p:bg bwMode="gray">
      <p:bgPr>
        <a:solidFill>
          <a:schemeClr val="accent2"/>
        </a:solidFill>
        <a:effectLst/>
      </p:bgPr>
    </p:bg>
    <p:spTree>
      <p:nvGrpSpPr>
        <p:cNvPr id="1" name=""/>
        <p:cNvGrpSpPr/>
        <p:nvPr/>
      </p:nvGrpSpPr>
      <p:grpSpPr>
        <a:xfrm>
          <a:off x="0" y="0"/>
          <a:ext cx="0" cy="0"/>
          <a:chOff x="0" y="0"/>
          <a:chExt cx="0" cy="0"/>
        </a:xfrm>
      </p:grpSpPr>
      <p:sp>
        <p:nvSpPr>
          <p:cNvPr id="13" name="SHP_White Background">
            <a:extLst>
              <a:ext uri="{FF2B5EF4-FFF2-40B4-BE49-F238E27FC236}">
                <a16:creationId xmlns:a16="http://schemas.microsoft.com/office/drawing/2014/main" id="{C2AA8905-2873-4AE7-8BCE-B69E4041953F}"/>
              </a:ext>
            </a:extLst>
          </p:cNvPr>
          <p:cNvSpPr/>
          <p:nvPr userDrawn="1"/>
        </p:nvSpPr>
        <p:spPr bwMode="gray">
          <a:xfrm>
            <a:off x="-188" y="1"/>
            <a:ext cx="10692000" cy="7559674"/>
          </a:xfrm>
          <a:custGeom>
            <a:avLst/>
            <a:gdLst>
              <a:gd name="connsiteX0" fmla="*/ 187 w 10692000"/>
              <a:gd name="connsiteY0" fmla="*/ 0 h 7559674"/>
              <a:gd name="connsiteX1" fmla="*/ 6106637 w 10692000"/>
              <a:gd name="connsiteY1" fmla="*/ 0 h 7559674"/>
              <a:gd name="connsiteX2" fmla="*/ 8837161 w 10692000"/>
              <a:gd name="connsiteY2" fmla="*/ 1170225 h 7559674"/>
              <a:gd name="connsiteX3" fmla="*/ 10537034 w 10692000"/>
              <a:gd name="connsiteY3" fmla="*/ 8645 h 7559674"/>
              <a:gd name="connsiteX4" fmla="*/ 10524506 w 10692000"/>
              <a:gd name="connsiteY4" fmla="*/ 0 h 7559674"/>
              <a:gd name="connsiteX5" fmla="*/ 10692000 w 10692000"/>
              <a:gd name="connsiteY5" fmla="*/ 0 h 7559674"/>
              <a:gd name="connsiteX6" fmla="*/ 10692000 w 10692000"/>
              <a:gd name="connsiteY6" fmla="*/ 514191 h 7559674"/>
              <a:gd name="connsiteX7" fmla="*/ 8837160 w 10692000"/>
              <a:gd name="connsiteY7" fmla="*/ 1368542 h 7559674"/>
              <a:gd name="connsiteX8" fmla="*/ 7987223 w 10692000"/>
              <a:gd name="connsiteY8" fmla="*/ 4326321 h 7559674"/>
              <a:gd name="connsiteX9" fmla="*/ 10692000 w 10692000"/>
              <a:gd name="connsiteY9" fmla="*/ 2701359 h 7559674"/>
              <a:gd name="connsiteX10" fmla="*/ 10692000 w 10692000"/>
              <a:gd name="connsiteY10" fmla="*/ 5980261 h 7559674"/>
              <a:gd name="connsiteX11" fmla="*/ 10692000 w 10692000"/>
              <a:gd name="connsiteY11" fmla="*/ 7315200 h 7559674"/>
              <a:gd name="connsiteX12" fmla="*/ 10692000 w 10692000"/>
              <a:gd name="connsiteY12" fmla="*/ 7559674 h 7559674"/>
              <a:gd name="connsiteX13" fmla="*/ 0 w 10692000"/>
              <a:gd name="connsiteY13" fmla="*/ 7559674 h 7559674"/>
              <a:gd name="connsiteX14" fmla="*/ 0 w 10692000"/>
              <a:gd name="connsiteY14" fmla="*/ 5980261 h 7559674"/>
              <a:gd name="connsiteX15" fmla="*/ 187 w 10692000"/>
              <a:gd name="connsiteY15" fmla="*/ 5980261 h 7559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692000" h="7559674">
                <a:moveTo>
                  <a:pt x="187" y="0"/>
                </a:moveTo>
                <a:lnTo>
                  <a:pt x="6106637" y="0"/>
                </a:lnTo>
                <a:lnTo>
                  <a:pt x="8837161" y="1170225"/>
                </a:lnTo>
                <a:lnTo>
                  <a:pt x="10537034" y="8645"/>
                </a:lnTo>
                <a:lnTo>
                  <a:pt x="10524506" y="0"/>
                </a:lnTo>
                <a:lnTo>
                  <a:pt x="10692000" y="0"/>
                </a:lnTo>
                <a:lnTo>
                  <a:pt x="10692000" y="514191"/>
                </a:lnTo>
                <a:lnTo>
                  <a:pt x="8837160" y="1368542"/>
                </a:lnTo>
                <a:lnTo>
                  <a:pt x="7987223" y="4326321"/>
                </a:lnTo>
                <a:lnTo>
                  <a:pt x="10692000" y="2701359"/>
                </a:lnTo>
                <a:lnTo>
                  <a:pt x="10692000" y="5980261"/>
                </a:lnTo>
                <a:lnTo>
                  <a:pt x="10692000" y="7315200"/>
                </a:lnTo>
                <a:lnTo>
                  <a:pt x="10692000" y="7559674"/>
                </a:lnTo>
                <a:lnTo>
                  <a:pt x="0" y="7559674"/>
                </a:lnTo>
                <a:lnTo>
                  <a:pt x="0" y="5980261"/>
                </a:lnTo>
                <a:lnTo>
                  <a:pt x="187" y="59802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3" name="Text Placeholder"/>
          <p:cNvSpPr>
            <a:spLocks noGrp="1"/>
          </p:cNvSpPr>
          <p:nvPr>
            <p:ph type="body" idx="1" hasCustomPrompt="1"/>
          </p:nvPr>
        </p:nvSpPr>
        <p:spPr bwMode="gray">
          <a:xfrm>
            <a:off x="720000" y="5472000"/>
            <a:ext cx="6660000" cy="1080000"/>
          </a:xfrm>
        </p:spPr>
        <p:txBody>
          <a:bodyPr/>
          <a:lstStyle>
            <a:lvl1pPr marL="0" indent="0">
              <a:buNone/>
              <a:defRPr sz="1600">
                <a:solidFill>
                  <a:schemeClr val="tx1"/>
                </a:solidFill>
              </a:defRPr>
            </a:lvl1pPr>
            <a:lvl2pPr marL="400910" indent="0">
              <a:buNone/>
              <a:defRPr sz="1754">
                <a:solidFill>
                  <a:schemeClr val="tx1">
                    <a:tint val="75000"/>
                  </a:schemeClr>
                </a:solidFill>
              </a:defRPr>
            </a:lvl2pPr>
            <a:lvl3pPr marL="801819" indent="0">
              <a:buNone/>
              <a:defRPr sz="1578">
                <a:solidFill>
                  <a:schemeClr val="tx1">
                    <a:tint val="75000"/>
                  </a:schemeClr>
                </a:solidFill>
              </a:defRPr>
            </a:lvl3pPr>
            <a:lvl4pPr marL="1202728" indent="0">
              <a:buNone/>
              <a:defRPr sz="1403">
                <a:solidFill>
                  <a:schemeClr val="tx1">
                    <a:tint val="75000"/>
                  </a:schemeClr>
                </a:solidFill>
              </a:defRPr>
            </a:lvl4pPr>
            <a:lvl5pPr marL="1603637" indent="0">
              <a:buNone/>
              <a:defRPr sz="1403">
                <a:solidFill>
                  <a:schemeClr val="tx1">
                    <a:tint val="75000"/>
                  </a:schemeClr>
                </a:solidFill>
              </a:defRPr>
            </a:lvl5pPr>
            <a:lvl6pPr marL="2004547" indent="0">
              <a:buNone/>
              <a:defRPr sz="1403">
                <a:solidFill>
                  <a:schemeClr val="tx1">
                    <a:tint val="75000"/>
                  </a:schemeClr>
                </a:solidFill>
              </a:defRPr>
            </a:lvl6pPr>
            <a:lvl7pPr marL="2405456" indent="0">
              <a:buNone/>
              <a:defRPr sz="1403">
                <a:solidFill>
                  <a:schemeClr val="tx1">
                    <a:tint val="75000"/>
                  </a:schemeClr>
                </a:solidFill>
              </a:defRPr>
            </a:lvl7pPr>
            <a:lvl8pPr marL="2806366" indent="0">
              <a:buNone/>
              <a:defRPr sz="1403">
                <a:solidFill>
                  <a:schemeClr val="tx1">
                    <a:tint val="75000"/>
                  </a:schemeClr>
                </a:solidFill>
              </a:defRPr>
            </a:lvl8pPr>
            <a:lvl9pPr marL="3207275" indent="0">
              <a:buNone/>
              <a:defRPr sz="1403">
                <a:solidFill>
                  <a:schemeClr val="tx1">
                    <a:tint val="75000"/>
                  </a:schemeClr>
                </a:solidFill>
              </a:defRPr>
            </a:lvl9pPr>
          </a:lstStyle>
          <a:p>
            <a:pPr lvl="0"/>
            <a:r>
              <a:rPr lang="en-GB" dirty="0"/>
              <a:t>Insert subtitle or brief synopsis for the following section</a:t>
            </a:r>
          </a:p>
        </p:txBody>
      </p:sp>
      <p:sp>
        <p:nvSpPr>
          <p:cNvPr id="2" name="Title"/>
          <p:cNvSpPr>
            <a:spLocks noGrp="1"/>
          </p:cNvSpPr>
          <p:nvPr>
            <p:ph type="title" hasCustomPrompt="1"/>
          </p:nvPr>
        </p:nvSpPr>
        <p:spPr bwMode="gray">
          <a:xfrm>
            <a:off x="720000" y="4500000"/>
            <a:ext cx="6660000" cy="900000"/>
          </a:xfrm>
        </p:spPr>
        <p:txBody>
          <a:bodyPr anchor="b"/>
          <a:lstStyle>
            <a:lvl1pPr>
              <a:defRPr sz="2400">
                <a:solidFill>
                  <a:schemeClr val="tx1"/>
                </a:solidFill>
              </a:defRPr>
            </a:lvl1pPr>
          </a:lstStyle>
          <a:p>
            <a:r>
              <a:rPr lang="en-GB" dirty="0"/>
              <a:t>Insert title</a:t>
            </a:r>
          </a:p>
        </p:txBody>
      </p:sp>
      <p:sp>
        <p:nvSpPr>
          <p:cNvPr id="5" name="Slide Number Placeholder">
            <a:extLst>
              <a:ext uri="{FF2B5EF4-FFF2-40B4-BE49-F238E27FC236}">
                <a16:creationId xmlns:a16="http://schemas.microsoft.com/office/drawing/2014/main" id="{4E7DCA44-11F9-48D7-950E-04EB1BD9811E}"/>
              </a:ext>
            </a:extLst>
          </p:cNvPr>
          <p:cNvSpPr>
            <a:spLocks noGrp="1"/>
          </p:cNvSpPr>
          <p:nvPr>
            <p:ph type="sldNum" sz="quarter" idx="4"/>
          </p:nvPr>
        </p:nvSpPr>
        <p:spPr bwMode="gray">
          <a:xfrm>
            <a:off x="10079428" y="7254135"/>
            <a:ext cx="509651" cy="126000"/>
          </a:xfrm>
          <a:prstGeom prst="rect">
            <a:avLst/>
          </a:prstGeom>
        </p:spPr>
        <p:txBody>
          <a:bodyPr vert="horz" lIns="0" tIns="0" rIns="0" bIns="0" rtlCol="0" anchor="t" anchorCtr="0">
            <a:noAutofit/>
          </a:bodyPr>
          <a:lstStyle>
            <a:lvl1pPr marL="0" indent="0" algn="ctr">
              <a:buNone/>
              <a:defRPr sz="800" b="1">
                <a:solidFill>
                  <a:schemeClr val="tx1"/>
                </a:solidFill>
              </a:defRPr>
            </a:lvl1pPr>
          </a:lstStyle>
          <a:p>
            <a:fld id="{427A094F-A43A-4F11-8E00-1F67ADA82539}" type="slidenum">
              <a:rPr lang="en-GB" smtClean="0"/>
              <a:pPr/>
              <a:t>‹#›</a:t>
            </a:fld>
            <a:endParaRPr lang="en-GB" dirty="0"/>
          </a:p>
        </p:txBody>
      </p:sp>
    </p:spTree>
    <p:extLst>
      <p:ext uri="{BB962C8B-B14F-4D97-AF65-F5344CB8AC3E}">
        <p14:creationId xmlns:p14="http://schemas.microsoft.com/office/powerpoint/2010/main" val="1636459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3">
    <p:bg bwMode="gray">
      <p:bgPr>
        <a:solidFill>
          <a:schemeClr val="tx2"/>
        </a:solidFill>
        <a:effectLst/>
      </p:bgPr>
    </p:bg>
    <p:spTree>
      <p:nvGrpSpPr>
        <p:cNvPr id="1" name=""/>
        <p:cNvGrpSpPr/>
        <p:nvPr/>
      </p:nvGrpSpPr>
      <p:grpSpPr>
        <a:xfrm>
          <a:off x="0" y="0"/>
          <a:ext cx="0" cy="0"/>
          <a:chOff x="0" y="0"/>
          <a:chExt cx="0" cy="0"/>
        </a:xfrm>
      </p:grpSpPr>
      <p:grpSp>
        <p:nvGrpSpPr>
          <p:cNvPr id="5" name="SHP_Slide Background">
            <a:extLst>
              <a:ext uri="{FF2B5EF4-FFF2-40B4-BE49-F238E27FC236}">
                <a16:creationId xmlns:a16="http://schemas.microsoft.com/office/drawing/2014/main" id="{CEC51B47-F86D-494A-8A61-DFB4E350F749}"/>
              </a:ext>
            </a:extLst>
          </p:cNvPr>
          <p:cNvGrpSpPr/>
          <p:nvPr userDrawn="1"/>
        </p:nvGrpSpPr>
        <p:grpSpPr bwMode="gray">
          <a:xfrm>
            <a:off x="0" y="0"/>
            <a:ext cx="10691813" cy="7559676"/>
            <a:chOff x="0" y="0"/>
            <a:chExt cx="10691813" cy="7559676"/>
          </a:xfrm>
        </p:grpSpPr>
        <p:sp>
          <p:nvSpPr>
            <p:cNvPr id="12" name="SHP_White Background">
              <a:extLst>
                <a:ext uri="{FF2B5EF4-FFF2-40B4-BE49-F238E27FC236}">
                  <a16:creationId xmlns:a16="http://schemas.microsoft.com/office/drawing/2014/main" id="{93E54E82-5CD3-4D62-9BF0-BBD789CAC47C}"/>
                </a:ext>
              </a:extLst>
            </p:cNvPr>
            <p:cNvSpPr/>
            <p:nvPr userDrawn="1"/>
          </p:nvSpPr>
          <p:spPr bwMode="gray">
            <a:xfrm flipH="1">
              <a:off x="0" y="1"/>
              <a:ext cx="10691813" cy="7559675"/>
            </a:xfrm>
            <a:custGeom>
              <a:avLst/>
              <a:gdLst>
                <a:gd name="connsiteX0" fmla="*/ 9971813 w 10691813"/>
                <a:gd name="connsiteY0" fmla="*/ 633695 h 7559675"/>
                <a:gd name="connsiteX1" fmla="*/ 8432475 w 10691813"/>
                <a:gd name="connsiteY1" fmla="*/ 6039512 h 7559675"/>
                <a:gd name="connsiteX2" fmla="*/ 5102806 w 10691813"/>
                <a:gd name="connsiteY2" fmla="*/ 7541127 h 7559675"/>
                <a:gd name="connsiteX3" fmla="*/ 5079593 w 10691813"/>
                <a:gd name="connsiteY3" fmla="*/ 7490348 h 7559675"/>
                <a:gd name="connsiteX4" fmla="*/ 8384598 w 10691813"/>
                <a:gd name="connsiteY4" fmla="*/ 5998888 h 7559675"/>
                <a:gd name="connsiteX5" fmla="*/ 9877508 w 10691813"/>
                <a:gd name="connsiteY5" fmla="*/ 755565 h 7559675"/>
                <a:gd name="connsiteX6" fmla="*/ 4712531 w 10691813"/>
                <a:gd name="connsiteY6" fmla="*/ 3861806 h 7559675"/>
                <a:gd name="connsiteX7" fmla="*/ 4683514 w 10691813"/>
                <a:gd name="connsiteY7" fmla="*/ 3812478 h 7559675"/>
                <a:gd name="connsiteX8" fmla="*/ 10691813 w 10691813"/>
                <a:gd name="connsiteY8" fmla="*/ 0 h 7559675"/>
                <a:gd name="connsiteX9" fmla="*/ 0 w 10691813"/>
                <a:gd name="connsiteY9" fmla="*/ 0 h 7559675"/>
                <a:gd name="connsiteX10" fmla="*/ 0 w 10691813"/>
                <a:gd name="connsiteY10" fmla="*/ 7559675 h 7559675"/>
                <a:gd name="connsiteX11" fmla="*/ 10691813 w 10691813"/>
                <a:gd name="connsiteY11" fmla="*/ 7559675 h 7559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691813" h="7559675">
                  <a:moveTo>
                    <a:pt x="9971813" y="633695"/>
                  </a:moveTo>
                  <a:lnTo>
                    <a:pt x="8432475" y="6039512"/>
                  </a:lnTo>
                  <a:lnTo>
                    <a:pt x="5102806" y="7541127"/>
                  </a:lnTo>
                  <a:lnTo>
                    <a:pt x="5079593" y="7490348"/>
                  </a:lnTo>
                  <a:lnTo>
                    <a:pt x="8384598" y="5998888"/>
                  </a:lnTo>
                  <a:lnTo>
                    <a:pt x="9877508" y="755565"/>
                  </a:lnTo>
                  <a:lnTo>
                    <a:pt x="4712531" y="3861806"/>
                  </a:lnTo>
                  <a:lnTo>
                    <a:pt x="4683514" y="3812478"/>
                  </a:lnTo>
                  <a:close/>
                  <a:moveTo>
                    <a:pt x="10691813" y="0"/>
                  </a:moveTo>
                  <a:lnTo>
                    <a:pt x="0" y="0"/>
                  </a:lnTo>
                  <a:lnTo>
                    <a:pt x="0" y="7559675"/>
                  </a:lnTo>
                  <a:lnTo>
                    <a:pt x="10691813" y="755967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034" dirty="0"/>
            </a:p>
          </p:txBody>
        </p:sp>
        <p:sp>
          <p:nvSpPr>
            <p:cNvPr id="13" name="SHP_Patch">
              <a:extLst>
                <a:ext uri="{FF2B5EF4-FFF2-40B4-BE49-F238E27FC236}">
                  <a16:creationId xmlns:a16="http://schemas.microsoft.com/office/drawing/2014/main" id="{4E49A6CD-B6FB-4818-9A2C-57D50097DEBC}"/>
                </a:ext>
              </a:extLst>
            </p:cNvPr>
            <p:cNvSpPr/>
            <p:nvPr userDrawn="1"/>
          </p:nvSpPr>
          <p:spPr bwMode="gray">
            <a:xfrm flipH="1">
              <a:off x="1851834" y="0"/>
              <a:ext cx="6184669" cy="7559675"/>
            </a:xfrm>
            <a:prstGeom prst="rect">
              <a:avLst/>
            </a:prstGeom>
            <a:gradFill flip="none" rotWithShape="1">
              <a:gsLst>
                <a:gs pos="45000">
                  <a:schemeClr val="bg1"/>
                </a:gs>
                <a:gs pos="75000">
                  <a:schemeClr val="bg1">
                    <a:alpha val="0"/>
                  </a:schemeClr>
                </a:gs>
              </a:gsLst>
              <a:lin ang="19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dirty="0">
                <a:solidFill>
                  <a:schemeClr val="tx1"/>
                </a:solidFill>
              </a:endParaRPr>
            </a:p>
          </p:txBody>
        </p:sp>
      </p:grpSp>
      <p:sp>
        <p:nvSpPr>
          <p:cNvPr id="3" name="Text Placeholder"/>
          <p:cNvSpPr>
            <a:spLocks noGrp="1"/>
          </p:cNvSpPr>
          <p:nvPr userDrawn="1">
            <p:ph type="body" idx="1" hasCustomPrompt="1"/>
          </p:nvPr>
        </p:nvSpPr>
        <p:spPr bwMode="gray">
          <a:xfrm>
            <a:off x="2772000" y="4932000"/>
            <a:ext cx="7200000" cy="1080000"/>
          </a:xfrm>
        </p:spPr>
        <p:txBody>
          <a:bodyPr/>
          <a:lstStyle>
            <a:lvl1pPr marL="0" indent="0" algn="r">
              <a:buNone/>
              <a:defRPr sz="1600">
                <a:solidFill>
                  <a:schemeClr val="tx1"/>
                </a:solidFill>
              </a:defRPr>
            </a:lvl1pPr>
            <a:lvl2pPr marL="400910" indent="0">
              <a:buNone/>
              <a:defRPr sz="1754">
                <a:solidFill>
                  <a:schemeClr val="tx1">
                    <a:tint val="75000"/>
                  </a:schemeClr>
                </a:solidFill>
              </a:defRPr>
            </a:lvl2pPr>
            <a:lvl3pPr marL="801819" indent="0">
              <a:buNone/>
              <a:defRPr sz="1578">
                <a:solidFill>
                  <a:schemeClr val="tx1">
                    <a:tint val="75000"/>
                  </a:schemeClr>
                </a:solidFill>
              </a:defRPr>
            </a:lvl3pPr>
            <a:lvl4pPr marL="1202728" indent="0">
              <a:buNone/>
              <a:defRPr sz="1403">
                <a:solidFill>
                  <a:schemeClr val="tx1">
                    <a:tint val="75000"/>
                  </a:schemeClr>
                </a:solidFill>
              </a:defRPr>
            </a:lvl4pPr>
            <a:lvl5pPr marL="1603637" indent="0">
              <a:buNone/>
              <a:defRPr sz="1403">
                <a:solidFill>
                  <a:schemeClr val="tx1">
                    <a:tint val="75000"/>
                  </a:schemeClr>
                </a:solidFill>
              </a:defRPr>
            </a:lvl5pPr>
            <a:lvl6pPr marL="2004547" indent="0">
              <a:buNone/>
              <a:defRPr sz="1403">
                <a:solidFill>
                  <a:schemeClr val="tx1">
                    <a:tint val="75000"/>
                  </a:schemeClr>
                </a:solidFill>
              </a:defRPr>
            </a:lvl6pPr>
            <a:lvl7pPr marL="2405456" indent="0">
              <a:buNone/>
              <a:defRPr sz="1403">
                <a:solidFill>
                  <a:schemeClr val="tx1">
                    <a:tint val="75000"/>
                  </a:schemeClr>
                </a:solidFill>
              </a:defRPr>
            </a:lvl7pPr>
            <a:lvl8pPr marL="2806366" indent="0">
              <a:buNone/>
              <a:defRPr sz="1403">
                <a:solidFill>
                  <a:schemeClr val="tx1">
                    <a:tint val="75000"/>
                  </a:schemeClr>
                </a:solidFill>
              </a:defRPr>
            </a:lvl8pPr>
            <a:lvl9pPr marL="3207275" indent="0">
              <a:buNone/>
              <a:defRPr sz="1403">
                <a:solidFill>
                  <a:schemeClr val="tx1">
                    <a:tint val="75000"/>
                  </a:schemeClr>
                </a:solidFill>
              </a:defRPr>
            </a:lvl9pPr>
          </a:lstStyle>
          <a:p>
            <a:pPr lvl="0"/>
            <a:r>
              <a:rPr lang="en-GB" dirty="0"/>
              <a:t>Insert subtitle or brief synopsis for the following section</a:t>
            </a:r>
          </a:p>
        </p:txBody>
      </p:sp>
      <p:sp>
        <p:nvSpPr>
          <p:cNvPr id="2" name="Title"/>
          <p:cNvSpPr>
            <a:spLocks noGrp="1"/>
          </p:cNvSpPr>
          <p:nvPr userDrawn="1">
            <p:ph type="title" hasCustomPrompt="1"/>
          </p:nvPr>
        </p:nvSpPr>
        <p:spPr bwMode="gray">
          <a:xfrm>
            <a:off x="2772000" y="3960000"/>
            <a:ext cx="7200000" cy="900000"/>
          </a:xfrm>
        </p:spPr>
        <p:txBody>
          <a:bodyPr anchor="b"/>
          <a:lstStyle>
            <a:lvl1pPr algn="r">
              <a:defRPr sz="2400">
                <a:solidFill>
                  <a:schemeClr val="tx1"/>
                </a:solidFill>
              </a:defRPr>
            </a:lvl1pPr>
          </a:lstStyle>
          <a:p>
            <a:r>
              <a:rPr lang="en-GB" dirty="0"/>
              <a:t>Insert title</a:t>
            </a:r>
          </a:p>
        </p:txBody>
      </p:sp>
      <p:sp>
        <p:nvSpPr>
          <p:cNvPr id="7" name="Slide Number Placeholder">
            <a:extLst>
              <a:ext uri="{FF2B5EF4-FFF2-40B4-BE49-F238E27FC236}">
                <a16:creationId xmlns:a16="http://schemas.microsoft.com/office/drawing/2014/main" id="{40A1618E-96AC-41C1-8E68-1D0F996BEE66}"/>
              </a:ext>
            </a:extLst>
          </p:cNvPr>
          <p:cNvSpPr>
            <a:spLocks noGrp="1"/>
          </p:cNvSpPr>
          <p:nvPr>
            <p:ph type="sldNum" sz="quarter" idx="4"/>
          </p:nvPr>
        </p:nvSpPr>
        <p:spPr bwMode="gray">
          <a:xfrm>
            <a:off x="10079428" y="7254135"/>
            <a:ext cx="509651" cy="126000"/>
          </a:xfrm>
          <a:prstGeom prst="rect">
            <a:avLst/>
          </a:prstGeom>
        </p:spPr>
        <p:txBody>
          <a:bodyPr vert="horz" lIns="0" tIns="0" rIns="0" bIns="0" rtlCol="0" anchor="t" anchorCtr="0">
            <a:noAutofit/>
          </a:bodyPr>
          <a:lstStyle>
            <a:lvl1pPr marL="0" indent="0" algn="ctr">
              <a:buNone/>
              <a:defRPr sz="800" b="1">
                <a:solidFill>
                  <a:schemeClr val="tx1"/>
                </a:solidFill>
              </a:defRPr>
            </a:lvl1pPr>
          </a:lstStyle>
          <a:p>
            <a:fld id="{427A094F-A43A-4F11-8E00-1F67ADA82539}" type="slidenum">
              <a:rPr lang="en-GB" smtClean="0"/>
              <a:pPr/>
              <a:t>‹#›</a:t>
            </a:fld>
            <a:endParaRPr lang="en-GB" dirty="0"/>
          </a:p>
        </p:txBody>
      </p:sp>
    </p:spTree>
    <p:extLst>
      <p:ext uri="{BB962C8B-B14F-4D97-AF65-F5344CB8AC3E}">
        <p14:creationId xmlns:p14="http://schemas.microsoft.com/office/powerpoint/2010/main" val="3814922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pSp>
        <p:nvGrpSpPr>
          <p:cNvPr id="18" name="SHP_Footer">
            <a:extLst>
              <a:ext uri="{FF2B5EF4-FFF2-40B4-BE49-F238E27FC236}">
                <a16:creationId xmlns:a16="http://schemas.microsoft.com/office/drawing/2014/main" id="{FC82B56C-9580-49C7-8A0E-463EDE035C31}"/>
              </a:ext>
            </a:extLst>
          </p:cNvPr>
          <p:cNvGrpSpPr/>
          <p:nvPr userDrawn="1"/>
        </p:nvGrpSpPr>
        <p:grpSpPr>
          <a:xfrm>
            <a:off x="1" y="6587675"/>
            <a:ext cx="10691813" cy="972000"/>
            <a:chOff x="1" y="6587675"/>
            <a:chExt cx="10691813" cy="972000"/>
          </a:xfrm>
        </p:grpSpPr>
        <p:sp>
          <p:nvSpPr>
            <p:cNvPr id="17" name="SHP_Blue (10%) Bar">
              <a:extLst>
                <a:ext uri="{FF2B5EF4-FFF2-40B4-BE49-F238E27FC236}">
                  <a16:creationId xmlns:a16="http://schemas.microsoft.com/office/drawing/2014/main" id="{2C6E80BD-8EE8-4DD7-9083-4DD2BEFA12A8}"/>
                </a:ext>
              </a:extLst>
            </p:cNvPr>
            <p:cNvSpPr/>
            <p:nvPr userDrawn="1"/>
          </p:nvSpPr>
          <p:spPr bwMode="gray">
            <a:xfrm>
              <a:off x="1" y="7074595"/>
              <a:ext cx="10691813" cy="485080"/>
            </a:xfrm>
            <a:custGeom>
              <a:avLst/>
              <a:gdLst>
                <a:gd name="connsiteX0" fmla="*/ 0 w 10691813"/>
                <a:gd name="connsiteY0" fmla="*/ 0 h 485080"/>
                <a:gd name="connsiteX1" fmla="*/ 10691813 w 10691813"/>
                <a:gd name="connsiteY1" fmla="*/ 0 h 485080"/>
                <a:gd name="connsiteX2" fmla="*/ 10691813 w 10691813"/>
                <a:gd name="connsiteY2" fmla="*/ 485080 h 485080"/>
                <a:gd name="connsiteX3" fmla="*/ 0 w 10691813"/>
                <a:gd name="connsiteY3" fmla="*/ 485080 h 485080"/>
              </a:gdLst>
              <a:ahLst/>
              <a:cxnLst>
                <a:cxn ang="0">
                  <a:pos x="connsiteX0" y="connsiteY0"/>
                </a:cxn>
                <a:cxn ang="0">
                  <a:pos x="connsiteX1" y="connsiteY1"/>
                </a:cxn>
                <a:cxn ang="0">
                  <a:pos x="connsiteX2" y="connsiteY2"/>
                </a:cxn>
                <a:cxn ang="0">
                  <a:pos x="connsiteX3" y="connsiteY3"/>
                </a:cxn>
              </a:cxnLst>
              <a:rect l="l" t="t" r="r" b="b"/>
              <a:pathLst>
                <a:path w="10691813" h="485080">
                  <a:moveTo>
                    <a:pt x="0" y="0"/>
                  </a:moveTo>
                  <a:lnTo>
                    <a:pt x="10691813" y="0"/>
                  </a:lnTo>
                  <a:lnTo>
                    <a:pt x="10691813" y="485080"/>
                  </a:lnTo>
                  <a:lnTo>
                    <a:pt x="0" y="485080"/>
                  </a:lnTo>
                  <a:close/>
                </a:path>
              </a:pathLst>
            </a:custGeom>
            <a:solidFill>
              <a:srgbClr val="E8ECF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GB" noProof="0" dirty="0"/>
            </a:p>
          </p:txBody>
        </p:sp>
        <p:sp>
          <p:nvSpPr>
            <p:cNvPr id="14" name="SHP_Shard">
              <a:extLst>
                <a:ext uri="{FF2B5EF4-FFF2-40B4-BE49-F238E27FC236}">
                  <a16:creationId xmlns:a16="http://schemas.microsoft.com/office/drawing/2014/main" id="{D7BB7769-4D6C-4C2B-B04F-5D6D1FB1C987}"/>
                </a:ext>
              </a:extLst>
            </p:cNvPr>
            <p:cNvSpPr/>
            <p:nvPr userDrawn="1"/>
          </p:nvSpPr>
          <p:spPr>
            <a:xfrm rot="10800000">
              <a:off x="10079428" y="6587675"/>
              <a:ext cx="612383" cy="972000"/>
            </a:xfrm>
            <a:custGeom>
              <a:avLst/>
              <a:gdLst>
                <a:gd name="connsiteX0" fmla="*/ 0 w 962025"/>
                <a:gd name="connsiteY0" fmla="*/ 1571625 h 1571625"/>
                <a:gd name="connsiteX1" fmla="*/ 161925 w 962025"/>
                <a:gd name="connsiteY1" fmla="*/ 342900 h 1571625"/>
                <a:gd name="connsiteX2" fmla="*/ 952500 w 962025"/>
                <a:gd name="connsiteY2" fmla="*/ 0 h 1571625"/>
                <a:gd name="connsiteX3" fmla="*/ 962025 w 962025"/>
                <a:gd name="connsiteY3" fmla="*/ 781050 h 1571625"/>
                <a:gd name="connsiteX4" fmla="*/ 0 w 962025"/>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2025" h="1571625">
                  <a:moveTo>
                    <a:pt x="0" y="1571625"/>
                  </a:moveTo>
                  <a:lnTo>
                    <a:pt x="161925" y="342900"/>
                  </a:lnTo>
                  <a:lnTo>
                    <a:pt x="952500" y="0"/>
                  </a:lnTo>
                  <a:lnTo>
                    <a:pt x="962025" y="781050"/>
                  </a:lnTo>
                  <a:lnTo>
                    <a:pt x="0" y="1571625"/>
                  </a:lnTo>
                  <a:close/>
                </a:path>
              </a:pathLst>
            </a:custGeom>
            <a:gradFill flip="none" rotWithShape="1">
              <a:gsLst>
                <a:gs pos="32000">
                  <a:srgbClr val="FAB701"/>
                </a:gs>
                <a:gs pos="0">
                  <a:srgbClr val="FFDF85"/>
                </a:gs>
                <a:gs pos="100000">
                  <a:srgbClr val="D53140"/>
                </a:gs>
              </a:gsLst>
              <a:lin ang="18900000" scaled="1"/>
              <a:tileRect/>
            </a:gra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6" name="Slide Number Placeholder"/>
          <p:cNvSpPr>
            <a:spLocks noGrp="1"/>
          </p:cNvSpPr>
          <p:nvPr userDrawn="1">
            <p:ph type="sldNum" sz="quarter" idx="4"/>
          </p:nvPr>
        </p:nvSpPr>
        <p:spPr bwMode="gray">
          <a:xfrm>
            <a:off x="10079428" y="7254135"/>
            <a:ext cx="509651" cy="126000"/>
          </a:xfrm>
          <a:prstGeom prst="rect">
            <a:avLst/>
          </a:prstGeom>
        </p:spPr>
        <p:txBody>
          <a:bodyPr vert="horz" lIns="0" tIns="0" rIns="0" bIns="0" rtlCol="0" anchor="t" anchorCtr="0">
            <a:noAutofit/>
          </a:bodyPr>
          <a:lstStyle>
            <a:lvl1pPr marL="0" indent="0" algn="ctr">
              <a:buNone/>
              <a:defRPr sz="800" b="1">
                <a:solidFill>
                  <a:schemeClr val="bg1"/>
                </a:solidFill>
              </a:defRPr>
            </a:lvl1pPr>
          </a:lstStyle>
          <a:p>
            <a:fld id="{427A094F-A43A-4F11-8E00-1F67ADA82539}" type="slidenum">
              <a:rPr lang="en-GB" smtClean="0"/>
              <a:pPr/>
              <a:t>‹#›</a:t>
            </a:fld>
            <a:endParaRPr lang="en-GB" dirty="0"/>
          </a:p>
        </p:txBody>
      </p:sp>
      <p:sp>
        <p:nvSpPr>
          <p:cNvPr id="5" name="Footer Placeholder"/>
          <p:cNvSpPr>
            <a:spLocks noGrp="1"/>
          </p:cNvSpPr>
          <p:nvPr userDrawn="1">
            <p:ph type="ftr" sz="quarter" idx="3"/>
          </p:nvPr>
        </p:nvSpPr>
        <p:spPr bwMode="gray">
          <a:xfrm>
            <a:off x="4230000" y="7254135"/>
            <a:ext cx="5760000" cy="126000"/>
          </a:xfrm>
          <a:prstGeom prst="rect">
            <a:avLst/>
          </a:prstGeom>
        </p:spPr>
        <p:txBody>
          <a:bodyPr vert="horz" lIns="0" tIns="0" rIns="0" bIns="0" rtlCol="0" anchor="t" anchorCtr="0">
            <a:noAutofit/>
          </a:bodyPr>
          <a:lstStyle>
            <a:lvl1pPr marL="0" indent="0" algn="r">
              <a:buNone/>
              <a:defRPr sz="800">
                <a:solidFill>
                  <a:schemeClr val="tx1"/>
                </a:solidFill>
              </a:defRPr>
            </a:lvl1pPr>
          </a:lstStyle>
          <a:p>
            <a:r>
              <a:rPr lang="en-GB" dirty="0"/>
              <a:t>&lt;To edit this right textbox, go to Insert then Header &amp; Footer&gt;</a:t>
            </a:r>
          </a:p>
        </p:txBody>
      </p:sp>
      <p:sp>
        <p:nvSpPr>
          <p:cNvPr id="4" name="Date Placeholder"/>
          <p:cNvSpPr>
            <a:spLocks noGrp="1"/>
          </p:cNvSpPr>
          <p:nvPr userDrawn="1">
            <p:ph type="dt" sz="half" idx="2"/>
          </p:nvPr>
        </p:nvSpPr>
        <p:spPr bwMode="gray">
          <a:xfrm>
            <a:off x="431906" y="7254135"/>
            <a:ext cx="3436712" cy="126000"/>
          </a:xfrm>
          <a:prstGeom prst="rect">
            <a:avLst/>
          </a:prstGeom>
        </p:spPr>
        <p:txBody>
          <a:bodyPr vert="horz" lIns="0" tIns="0" rIns="0" bIns="0" rtlCol="0" anchor="t" anchorCtr="0">
            <a:noAutofit/>
          </a:bodyPr>
          <a:lstStyle>
            <a:lvl1pPr marL="0" indent="0" algn="l">
              <a:buNone/>
              <a:defRPr sz="800">
                <a:solidFill>
                  <a:schemeClr val="tx1"/>
                </a:solidFill>
              </a:defRPr>
            </a:lvl1pPr>
          </a:lstStyle>
          <a:p>
            <a:r>
              <a:rPr lang="en-US" dirty="0"/>
              <a:t>&lt;To edit this left textbox, go to Insert then Header &amp; Footer&gt;</a:t>
            </a:r>
            <a:endParaRPr lang="en-GB" dirty="0"/>
          </a:p>
        </p:txBody>
      </p:sp>
      <p:sp>
        <p:nvSpPr>
          <p:cNvPr id="3" name="Text Placeholder"/>
          <p:cNvSpPr>
            <a:spLocks noGrp="1"/>
          </p:cNvSpPr>
          <p:nvPr userDrawn="1">
            <p:ph type="body" idx="1"/>
          </p:nvPr>
        </p:nvSpPr>
        <p:spPr bwMode="gray">
          <a:xfrm>
            <a:off x="431906" y="1152000"/>
            <a:ext cx="9828000" cy="5760000"/>
          </a:xfrm>
          <a:prstGeom prst="rect">
            <a:avLst/>
          </a:prstGeom>
        </p:spPr>
        <p:txBody>
          <a:bodyPr vert="horz" lIns="0" tIns="0" rIns="0" bIns="0" rtlCol="0" anchor="t" anchorCtr="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cxnSp>
        <p:nvCxnSpPr>
          <p:cNvPr id="10" name="SHP_Blue Line">
            <a:extLst>
              <a:ext uri="{FF2B5EF4-FFF2-40B4-BE49-F238E27FC236}">
                <a16:creationId xmlns:a16="http://schemas.microsoft.com/office/drawing/2014/main" id="{EE03BCEE-B0C8-4794-ACA0-E27A534DE696}"/>
              </a:ext>
            </a:extLst>
          </p:cNvPr>
          <p:cNvCxnSpPr>
            <a:cxnSpLocks/>
          </p:cNvCxnSpPr>
          <p:nvPr userDrawn="1"/>
        </p:nvCxnSpPr>
        <p:spPr bwMode="gray">
          <a:xfrm>
            <a:off x="431906" y="900000"/>
            <a:ext cx="982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Placeholder"/>
          <p:cNvSpPr>
            <a:spLocks noGrp="1"/>
          </p:cNvSpPr>
          <p:nvPr userDrawn="1">
            <p:ph type="title"/>
          </p:nvPr>
        </p:nvSpPr>
        <p:spPr bwMode="gray">
          <a:xfrm>
            <a:off x="431906" y="432000"/>
            <a:ext cx="9828000" cy="468000"/>
          </a:xfrm>
          <a:prstGeom prst="rect">
            <a:avLst/>
          </a:prstGeom>
        </p:spPr>
        <p:txBody>
          <a:bodyPr vert="horz" lIns="0" tIns="0" rIns="0" bIns="0" rtlCol="0" anchor="t" anchorCtr="0">
            <a:noAutofit/>
          </a:bodyPr>
          <a:lstStyle/>
          <a:p>
            <a:r>
              <a:rPr lang="en-US" noProof="0"/>
              <a:t>Click to edit Master title style</a:t>
            </a:r>
            <a:endParaRPr lang="en-GB" noProof="0" dirty="0"/>
          </a:p>
        </p:txBody>
      </p:sp>
    </p:spTree>
    <p:extLst>
      <p:ext uri="{BB962C8B-B14F-4D97-AF65-F5344CB8AC3E}">
        <p14:creationId xmlns:p14="http://schemas.microsoft.com/office/powerpoint/2010/main" val="3369131768"/>
      </p:ext>
    </p:extLst>
  </p:cSld>
  <p:clrMap bg1="lt1" tx1="dk1" bg2="lt2" tx2="dk2" accent1="accent1" accent2="accent2" accent3="accent3" accent4="accent4" accent5="accent5" accent6="accent6" hlink="hlink" folHlink="folHlink"/>
  <p:sldLayoutIdLst>
    <p:sldLayoutId id="2147483656" r:id="rId1"/>
    <p:sldLayoutId id="2147483690" r:id="rId2"/>
    <p:sldLayoutId id="2147483681" r:id="rId3"/>
    <p:sldLayoutId id="2147483680" r:id="rId4"/>
    <p:sldLayoutId id="2147483668" r:id="rId5"/>
    <p:sldLayoutId id="2147483684" r:id="rId6"/>
    <p:sldLayoutId id="2147483669" r:id="rId7"/>
    <p:sldLayoutId id="2147483691" r:id="rId8"/>
    <p:sldLayoutId id="2147483683" r:id="rId9"/>
    <p:sldLayoutId id="2147483671" r:id="rId10"/>
    <p:sldLayoutId id="2147483685" r:id="rId11"/>
    <p:sldLayoutId id="2147483686" r:id="rId12"/>
    <p:sldLayoutId id="2147483672" r:id="rId13"/>
    <p:sldLayoutId id="2147483673" r:id="rId14"/>
    <p:sldLayoutId id="2147483677" r:id="rId15"/>
    <p:sldLayoutId id="2147483678" r:id="rId16"/>
    <p:sldLayoutId id="2147483679" r:id="rId17"/>
  </p:sldLayoutIdLst>
  <p:hf hdr="0"/>
  <p:txStyles>
    <p:titleStyle>
      <a:lvl1pPr algn="l" defTabSz="801819" rtl="0" eaLnBrk="1" latinLnBrk="0" hangingPunct="1">
        <a:lnSpc>
          <a:spcPct val="90000"/>
        </a:lnSpc>
        <a:spcBef>
          <a:spcPct val="0"/>
        </a:spcBef>
        <a:buNone/>
        <a:defRPr sz="1600" b="1" kern="1200">
          <a:solidFill>
            <a:schemeClr val="tx1"/>
          </a:solidFill>
          <a:latin typeface="+mj-lt"/>
          <a:ea typeface="+mj-ea"/>
          <a:cs typeface="+mj-cs"/>
        </a:defRPr>
      </a:lvl1pPr>
    </p:titleStyle>
    <p:bodyStyle>
      <a:lvl1pPr marL="180000" indent="-180000" algn="l" defTabSz="801819" rtl="0" eaLnBrk="1" latinLnBrk="0" hangingPunct="1">
        <a:lnSpc>
          <a:spcPct val="100000"/>
        </a:lnSpc>
        <a:spcBef>
          <a:spcPts val="600"/>
        </a:spcBef>
        <a:buClr>
          <a:schemeClr val="tx2"/>
        </a:buClr>
        <a:buFont typeface="Wingdings 3" panose="05040102010807070707" pitchFamily="18" charset="2"/>
        <a:buChar char=""/>
        <a:defRPr sz="1050" kern="1200">
          <a:solidFill>
            <a:schemeClr val="tx1"/>
          </a:solidFill>
          <a:latin typeface="+mn-lt"/>
          <a:ea typeface="+mn-ea"/>
          <a:cs typeface="+mn-cs"/>
        </a:defRPr>
      </a:lvl1pPr>
      <a:lvl2pPr marL="36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2pPr>
      <a:lvl3pPr marL="54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3pPr>
      <a:lvl4pPr marL="72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4pPr>
      <a:lvl5pPr marL="90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5pPr>
      <a:lvl6pPr marL="108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6pPr>
      <a:lvl7pPr marL="126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7pPr>
      <a:lvl8pPr marL="144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8pPr>
      <a:lvl9pPr marL="162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9pPr>
    </p:bodyStyle>
    <p:otherStyle>
      <a:defPPr>
        <a:defRPr lang="en-GB"/>
      </a:defPPr>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mn-lt"/>
          <a:ea typeface="+mn-ea"/>
          <a:cs typeface="+mn-cs"/>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www.ecclesiastical.com/risk-management/church-risk-calendar/" TargetMode="External"/><Relationship Id="rId2" Type="http://schemas.openxmlformats.org/officeDocument/2006/relationships/notesSlide" Target="../notesSlides/notesSlide4.xml"/><Relationship Id="rId1" Type="http://schemas.openxmlformats.org/officeDocument/2006/relationships/slideLayout" Target="../slideLayouts/slideLayout10.xml"/><Relationship Id="rId5" Type="http://schemas.openxmlformats.org/officeDocument/2006/relationships/image" Target="../media/image6.png"/><Relationship Id="rId4" Type="http://schemas.openxmlformats.org/officeDocument/2006/relationships/hyperlink" Target="https://communicatoremail.com/F/As83sdAZOC1FJURjQEiNGK/"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ecclesiastical.com/risk-management/" TargetMode="External"/><Relationship Id="rId3" Type="http://schemas.openxmlformats.org/officeDocument/2006/relationships/hyperlink" Target="https://www.ecclesiastical.com/risk-management/church-lightning-advice/" TargetMode="External"/><Relationship Id="rId7" Type="http://schemas.openxmlformats.org/officeDocument/2006/relationships/hyperlink" Target="https://www.ecclesiastical.com/risk-management/church-heating-systems/" TargetMode="External"/><Relationship Id="rId2" Type="http://schemas.openxmlformats.org/officeDocument/2006/relationships/hyperlink" Target="https://www.ecclesiastical.com/risk-management/church-electrical-wiring/" TargetMode="External"/><Relationship Id="rId1" Type="http://schemas.openxmlformats.org/officeDocument/2006/relationships/slideLayout" Target="../slideLayouts/slideLayout15.xml"/><Relationship Id="rId6" Type="http://schemas.openxmlformats.org/officeDocument/2006/relationships/hyperlink" Target="https://www.ecclesiastical.com/documents/church-firefighting-equipment-guidance.pdf" TargetMode="External"/><Relationship Id="rId5" Type="http://schemas.openxmlformats.org/officeDocument/2006/relationships/hyperlink" Target="https://www.ecclesiastical.com/documents/church-security-alarms.pdf" TargetMode="External"/><Relationship Id="rId4" Type="http://schemas.openxmlformats.org/officeDocument/2006/relationships/hyperlink" Target="https://www.ecclesiastical.com/risk-management/smartwate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ecclesiastical.com/church/fundraising/" TargetMode="External"/><Relationship Id="rId2" Type="http://schemas.openxmlformats.org/officeDocument/2006/relationships/image" Target="../media/image7.png"/><Relationship Id="rId1" Type="http://schemas.openxmlformats.org/officeDocument/2006/relationships/slideLayout" Target="../slideLayouts/slideLayout10.xml"/><Relationship Id="rId6" Type="http://schemas.openxmlformats.org/officeDocument/2006/relationships/image" Target="../media/image8.jpg"/><Relationship Id="rId5" Type="http://schemas.openxmlformats.org/officeDocument/2006/relationships/hyperlink" Target="https://www.ecclesiastical.com/church/fundraising/fundraising-in-a-box/" TargetMode="External"/><Relationship Id="rId4" Type="http://schemas.openxmlformats.org/officeDocument/2006/relationships/hyperlink" Target="https://www.ecclesiastical.com/church/church-fundraisin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ecclesiastical.com/risk-management/church-building-works/" TargetMode="External"/><Relationship Id="rId2" Type="http://schemas.openxmlformats.org/officeDocument/2006/relationships/hyperlink" Target="https://www.ecclesiastical.com/church/administering/" TargetMode="External"/><Relationship Id="rId1" Type="http://schemas.openxmlformats.org/officeDocument/2006/relationships/slideLayout" Target="../slideLayouts/slideLayout5.xml"/><Relationship Id="rId5" Type="http://schemas.openxmlformats.org/officeDocument/2006/relationships/hyperlink" Target="mailto:claims@ecclesiastical.com" TargetMode="External"/><Relationship Id="rId4" Type="http://schemas.openxmlformats.org/officeDocument/2006/relationships/hyperlink" Target="mailto:churchclaims@ecclesiastical.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heather.ford@ecclesiastical.com" TargetMode="External"/><Relationship Id="rId2" Type="http://schemas.openxmlformats.org/officeDocument/2006/relationships/hyperlink" Target="mailto:claims@ecclesiastical.com" TargetMode="External"/><Relationship Id="rId1" Type="http://schemas.openxmlformats.org/officeDocument/2006/relationships/slideLayout" Target="../slideLayouts/slideLayout5.xml"/><Relationship Id="rId4" Type="http://schemas.openxmlformats.org/officeDocument/2006/relationships/hyperlink" Target="mailto:risk.advice@ecclesiastica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A0D3AFB-39ED-4ED2-9EF4-14C5A6CE8446}"/>
              </a:ext>
            </a:extLst>
          </p:cNvPr>
          <p:cNvSpPr>
            <a:spLocks noGrp="1"/>
          </p:cNvSpPr>
          <p:nvPr>
            <p:ph type="body" sz="quarter" idx="13"/>
          </p:nvPr>
        </p:nvSpPr>
        <p:spPr bwMode="gray">
          <a:xfrm>
            <a:off x="4931906" y="6423443"/>
            <a:ext cx="5040000" cy="492443"/>
          </a:xfrm>
        </p:spPr>
        <p:txBody>
          <a:bodyPr/>
          <a:lstStyle/>
          <a:p>
            <a:r>
              <a:rPr lang="en-GB" dirty="0"/>
              <a:t>Blackburn Diocese  Church Warden Training</a:t>
            </a:r>
          </a:p>
          <a:p>
            <a:r>
              <a:rPr lang="en-GB" dirty="0"/>
              <a:t>July 2023</a:t>
            </a:r>
          </a:p>
        </p:txBody>
      </p:sp>
      <p:sp>
        <p:nvSpPr>
          <p:cNvPr id="5" name="Subtitle 4">
            <a:extLst>
              <a:ext uri="{FF2B5EF4-FFF2-40B4-BE49-F238E27FC236}">
                <a16:creationId xmlns:a16="http://schemas.microsoft.com/office/drawing/2014/main" id="{3808E1E0-6C01-4C97-8626-FA037A199B97}"/>
              </a:ext>
            </a:extLst>
          </p:cNvPr>
          <p:cNvSpPr>
            <a:spLocks noGrp="1"/>
          </p:cNvSpPr>
          <p:nvPr>
            <p:ph type="subTitle" idx="1"/>
          </p:nvPr>
        </p:nvSpPr>
        <p:spPr bwMode="gray">
          <a:xfrm>
            <a:off x="4931905" y="3924000"/>
            <a:ext cx="5188139" cy="1839802"/>
          </a:xfrm>
        </p:spPr>
        <p:txBody>
          <a:bodyPr/>
          <a:lstStyle/>
          <a:p>
            <a:endParaRPr lang="en-GB" dirty="0"/>
          </a:p>
          <a:p>
            <a:r>
              <a:rPr lang="en-GB" dirty="0"/>
              <a:t>Heather Ford </a:t>
            </a:r>
          </a:p>
          <a:p>
            <a:r>
              <a:rPr lang="en-GB" dirty="0"/>
              <a:t>Church Support Manager</a:t>
            </a:r>
          </a:p>
          <a:p>
            <a:endParaRPr lang="en-GB" dirty="0"/>
          </a:p>
        </p:txBody>
      </p:sp>
      <p:sp>
        <p:nvSpPr>
          <p:cNvPr id="4" name="Title 3">
            <a:extLst>
              <a:ext uri="{FF2B5EF4-FFF2-40B4-BE49-F238E27FC236}">
                <a16:creationId xmlns:a16="http://schemas.microsoft.com/office/drawing/2014/main" id="{BC42EDCF-626C-4ED9-83E5-9EAD742559AC}"/>
              </a:ext>
            </a:extLst>
          </p:cNvPr>
          <p:cNvSpPr>
            <a:spLocks noGrp="1"/>
          </p:cNvSpPr>
          <p:nvPr>
            <p:ph type="ctrTitle"/>
          </p:nvPr>
        </p:nvSpPr>
        <p:spPr bwMode="gray"/>
        <p:txBody>
          <a:bodyPr/>
          <a:lstStyle/>
          <a:p>
            <a:r>
              <a:rPr lang="en-GB" dirty="0"/>
              <a:t>Ecclesiastical Overview</a:t>
            </a:r>
            <a:br>
              <a:rPr lang="en-GB" dirty="0"/>
            </a:br>
            <a:r>
              <a:rPr lang="en-GB" dirty="0"/>
              <a:t>How Can We Help </a:t>
            </a:r>
          </a:p>
        </p:txBody>
      </p:sp>
    </p:spTree>
    <p:extLst>
      <p:ext uri="{BB962C8B-B14F-4D97-AF65-F5344CB8AC3E}">
        <p14:creationId xmlns:p14="http://schemas.microsoft.com/office/powerpoint/2010/main" val="3432478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AB404F-DC7C-4256-855B-385E7F8D8F39}"/>
              </a:ext>
            </a:extLst>
          </p:cNvPr>
          <p:cNvSpPr>
            <a:spLocks noGrp="1"/>
          </p:cNvSpPr>
          <p:nvPr>
            <p:ph type="title"/>
          </p:nvPr>
        </p:nvSpPr>
        <p:spPr bwMode="gray">
          <a:xfrm>
            <a:off x="2771813" y="3960000"/>
            <a:ext cx="7200000" cy="900000"/>
          </a:xfrm>
        </p:spPr>
        <p:txBody>
          <a:bodyPr/>
          <a:lstStyle/>
          <a:p>
            <a:r>
              <a:rPr lang="en-GB" dirty="0"/>
              <a:t>Questions?</a:t>
            </a:r>
          </a:p>
        </p:txBody>
      </p:sp>
    </p:spTree>
    <p:extLst>
      <p:ext uri="{BB962C8B-B14F-4D97-AF65-F5344CB8AC3E}">
        <p14:creationId xmlns:p14="http://schemas.microsoft.com/office/powerpoint/2010/main" val="1356399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FA7619-5358-472D-AAA1-6DA717CED072}" type="slidenum">
              <a:rPr lang="en-GB" smtClean="0"/>
              <a:t>2</a:t>
            </a:fld>
            <a:endParaRPr lang="en-GB" dirty="0"/>
          </a:p>
        </p:txBody>
      </p:sp>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72196" y="4549206"/>
            <a:ext cx="3287710" cy="815274"/>
          </a:xfrm>
        </p:spPr>
      </p:pic>
      <p:sp>
        <p:nvSpPr>
          <p:cNvPr id="6" name="Content Placeholder 5"/>
          <p:cNvSpPr>
            <a:spLocks noGrp="1"/>
          </p:cNvSpPr>
          <p:nvPr>
            <p:ph sz="half" idx="1"/>
          </p:nvPr>
        </p:nvSpPr>
        <p:spPr/>
        <p:txBody>
          <a:bodyPr/>
          <a:lstStyle/>
          <a:p>
            <a:pPr marL="265113" indent="-265113"/>
            <a:r>
              <a:rPr lang="en-GB" sz="2400" dirty="0"/>
              <a:t>Over 130 years insuring churches</a:t>
            </a:r>
          </a:p>
          <a:p>
            <a:pPr marL="265113" indent="-265113"/>
            <a:endParaRPr lang="en-GB" sz="2400" dirty="0"/>
          </a:p>
          <a:p>
            <a:pPr marL="265113" indent="-265113"/>
            <a:r>
              <a:rPr lang="en-GB" sz="2400" dirty="0"/>
              <a:t>Leading UK insurer of churches and heritage buildings</a:t>
            </a:r>
          </a:p>
          <a:p>
            <a:pPr marL="265113" indent="-265113"/>
            <a:endParaRPr lang="en-GB" sz="2400" dirty="0"/>
          </a:p>
          <a:p>
            <a:pPr marL="265113" indent="-265113"/>
            <a:r>
              <a:rPr lang="en-GB" sz="2400" dirty="0"/>
              <a:t>Part of the Benefact Group</a:t>
            </a:r>
          </a:p>
          <a:p>
            <a:pPr marL="265113" indent="-265113"/>
            <a:endParaRPr lang="en-GB" sz="2400" dirty="0"/>
          </a:p>
          <a:p>
            <a:pPr marL="265113" indent="-265113"/>
            <a:r>
              <a:rPr lang="en-GB" sz="2400" dirty="0"/>
              <a:t>Owned by a charitable trust – Benefact Trust </a:t>
            </a:r>
          </a:p>
          <a:p>
            <a:pPr marL="265113" indent="-265113"/>
            <a:endParaRPr lang="en-GB" sz="2400" dirty="0"/>
          </a:p>
          <a:p>
            <a:pPr marL="265113" indent="-265113"/>
            <a:r>
              <a:rPr lang="en-GB" sz="2400" dirty="0"/>
              <a:t>Specialist Church team</a:t>
            </a:r>
          </a:p>
          <a:p>
            <a:pPr marL="265113" indent="-265113"/>
            <a:endParaRPr lang="en-GB" sz="2400" dirty="0"/>
          </a:p>
          <a:p>
            <a:pPr marL="265113" indent="-265113"/>
            <a:r>
              <a:rPr lang="en-GB" sz="2400" dirty="0"/>
              <a:t>Helping your church to </a:t>
            </a:r>
            <a:r>
              <a:rPr lang="en-GB" sz="2400" dirty="0">
                <a:solidFill>
                  <a:schemeClr val="tx2"/>
                </a:solidFill>
              </a:rPr>
              <a:t>thrive </a:t>
            </a:r>
          </a:p>
          <a:p>
            <a:pPr marL="0" indent="0">
              <a:buNone/>
            </a:pPr>
            <a:endParaRPr lang="en-GB" dirty="0"/>
          </a:p>
        </p:txBody>
      </p:sp>
      <p:sp>
        <p:nvSpPr>
          <p:cNvPr id="7" name="Title 6"/>
          <p:cNvSpPr>
            <a:spLocks noGrp="1"/>
          </p:cNvSpPr>
          <p:nvPr>
            <p:ph type="title"/>
          </p:nvPr>
        </p:nvSpPr>
        <p:spPr/>
        <p:txBody>
          <a:bodyPr/>
          <a:lstStyle/>
          <a:p>
            <a:r>
              <a:rPr lang="en-GB" dirty="0"/>
              <a:t> Ecclesiastical Insurance - Benefact Group </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21223" y="1707728"/>
            <a:ext cx="2389655" cy="2033749"/>
          </a:xfrm>
          <a:prstGeom prst="rect">
            <a:avLst/>
          </a:prstGeom>
        </p:spPr>
      </p:pic>
    </p:spTree>
    <p:extLst>
      <p:ext uri="{BB962C8B-B14F-4D97-AF65-F5344CB8AC3E}">
        <p14:creationId xmlns:p14="http://schemas.microsoft.com/office/powerpoint/2010/main" val="422622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FA7619-5358-472D-AAA1-6DA717CED072}" type="slidenum">
              <a:rPr lang="en-GB" smtClean="0"/>
              <a:t>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Date Placeholder 3"/>
          <p:cNvSpPr>
            <a:spLocks noGrp="1"/>
          </p:cNvSpPr>
          <p:nvPr>
            <p:ph type="dt" sz="half" idx="10"/>
          </p:nvPr>
        </p:nvSpPr>
        <p:spPr/>
        <p:txBody>
          <a:bodyPr/>
          <a:lstStyle/>
          <a:p>
            <a:endParaRPr lang="en-GB" dirty="0"/>
          </a:p>
        </p:txBody>
      </p:sp>
      <p:sp>
        <p:nvSpPr>
          <p:cNvPr id="6" name="Content Placeholder 5"/>
          <p:cNvSpPr>
            <a:spLocks noGrp="1"/>
          </p:cNvSpPr>
          <p:nvPr>
            <p:ph sz="half" idx="1"/>
          </p:nvPr>
        </p:nvSpPr>
        <p:spPr/>
        <p:txBody>
          <a:bodyPr/>
          <a:lstStyle/>
          <a:p>
            <a:r>
              <a:rPr lang="en-GB" sz="1800" dirty="0">
                <a:cs typeface="Arial" panose="020B0604020202020204" pitchFamily="34" charset="0"/>
              </a:rPr>
              <a:t>Started with Ecclesiastical – January 2020 </a:t>
            </a:r>
          </a:p>
          <a:p>
            <a:pPr marL="0" indent="0">
              <a:buNone/>
            </a:pPr>
            <a:endParaRPr lang="en-GB" sz="1800" dirty="0">
              <a:cs typeface="Arial" panose="020B0604020202020204" pitchFamily="34" charset="0"/>
            </a:endParaRPr>
          </a:p>
          <a:p>
            <a:r>
              <a:rPr lang="en-GB" sz="1800" dirty="0">
                <a:cs typeface="Arial" panose="020B0604020202020204" pitchFamily="34" charset="0"/>
              </a:rPr>
              <a:t>Church Buildings Officer for 7 years with Manchester Diocese </a:t>
            </a:r>
          </a:p>
          <a:p>
            <a:pPr marL="0" indent="0">
              <a:buNone/>
            </a:pPr>
            <a:endParaRPr lang="en-GB" sz="1800" dirty="0">
              <a:cs typeface="Arial" panose="020B0604020202020204" pitchFamily="34" charset="0"/>
            </a:endParaRPr>
          </a:p>
          <a:p>
            <a:r>
              <a:rPr lang="en-GB" sz="1800" dirty="0">
                <a:cs typeface="Arial" panose="020B0604020202020204" pitchFamily="34" charset="0"/>
              </a:rPr>
              <a:t>Housing Association Development Manager for 15 years – project managing large residential capital projects </a:t>
            </a:r>
          </a:p>
          <a:p>
            <a:pPr marL="0" indent="0">
              <a:buNone/>
            </a:pPr>
            <a:endParaRPr lang="en-GB" sz="1800" dirty="0">
              <a:cs typeface="Arial" panose="020B0604020202020204" pitchFamily="34" charset="0"/>
            </a:endParaRPr>
          </a:p>
          <a:p>
            <a:pPr marL="0" indent="0">
              <a:buNone/>
            </a:pPr>
            <a:r>
              <a:rPr lang="en-GB" sz="1800" dirty="0">
                <a:cs typeface="Arial" panose="020B0604020202020204" pitchFamily="34" charset="0"/>
              </a:rPr>
              <a:t>Centred on ; </a:t>
            </a:r>
          </a:p>
          <a:p>
            <a:pPr marL="0" indent="0">
              <a:buNone/>
            </a:pPr>
            <a:endParaRPr lang="en-GB" sz="1800" dirty="0">
              <a:cs typeface="Arial" panose="020B0604020202020204" pitchFamily="34" charset="0"/>
            </a:endParaRPr>
          </a:p>
          <a:p>
            <a:pPr marL="0" indent="0" algn="ctr">
              <a:buNone/>
            </a:pPr>
            <a:r>
              <a:rPr lang="en-GB" sz="1800" b="1" dirty="0">
                <a:cs typeface="Arial" panose="020B0604020202020204" pitchFamily="34" charset="0"/>
              </a:rPr>
              <a:t>Built environment &amp; Community development </a:t>
            </a:r>
          </a:p>
          <a:p>
            <a:pPr marL="0" indent="0">
              <a:buNone/>
            </a:pPr>
            <a:endParaRPr lang="en-GB" sz="1800" b="1" dirty="0">
              <a:cs typeface="Arial" panose="020B0604020202020204" pitchFamily="34" charset="0"/>
            </a:endParaRPr>
          </a:p>
          <a:p>
            <a:pPr marL="0" indent="0" algn="ctr">
              <a:buNone/>
            </a:pPr>
            <a:r>
              <a:rPr lang="en-GB" sz="1800" b="1" dirty="0">
                <a:cs typeface="Arial" panose="020B0604020202020204" pitchFamily="34" charset="0"/>
              </a:rPr>
              <a:t>Enabling parishes to do God’s work </a:t>
            </a:r>
          </a:p>
          <a:p>
            <a:endParaRPr lang="en-GB" dirty="0"/>
          </a:p>
        </p:txBody>
      </p:sp>
      <p:sp>
        <p:nvSpPr>
          <p:cNvPr id="7" name="Title 6"/>
          <p:cNvSpPr>
            <a:spLocks noGrp="1"/>
          </p:cNvSpPr>
          <p:nvPr>
            <p:ph type="title"/>
          </p:nvPr>
        </p:nvSpPr>
        <p:spPr/>
        <p:txBody>
          <a:bodyPr/>
          <a:lstStyle/>
          <a:p>
            <a:r>
              <a:rPr lang="en-GB" dirty="0"/>
              <a:t>Heather Ford - Church Insurance Consultant </a:t>
            </a:r>
          </a:p>
        </p:txBody>
      </p:sp>
      <p:pic>
        <p:nvPicPr>
          <p:cNvPr id="8" name="Content Placeholder 7" descr="https://www.ecclesiasticalbrandcentral.com/includes/getimage.php?assetid=36959&amp;ext=png&amp;method=md&amp;sid=e58383226a92833a53921d255208ea4c"/>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434470" y="2073991"/>
            <a:ext cx="2644958" cy="3916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8637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FA7619-5358-472D-AAA1-6DA717CED072}" type="slidenum">
              <a:rPr lang="en-GB" smtClean="0"/>
              <a:t>4</a:t>
            </a:fld>
            <a:endParaRPr lang="en-GB" dirty="0"/>
          </a:p>
        </p:txBody>
      </p:sp>
      <p:sp>
        <p:nvSpPr>
          <p:cNvPr id="3" name="Footer Placeholder 2"/>
          <p:cNvSpPr>
            <a:spLocks noGrp="1"/>
          </p:cNvSpPr>
          <p:nvPr>
            <p:ph type="ftr" sz="quarter" idx="11"/>
          </p:nvPr>
        </p:nvSpPr>
        <p:spPr/>
        <p:txBody>
          <a:bodyPr/>
          <a:lstStyle/>
          <a:p>
            <a:r>
              <a:rPr lang="en-GB"/>
              <a:t>www.ecclesiastical.com/church-insurance-consultants </a:t>
            </a:r>
            <a:endParaRPr lang="en-GB" dirty="0"/>
          </a:p>
        </p:txBody>
      </p:sp>
      <p:sp>
        <p:nvSpPr>
          <p:cNvPr id="4" name="Date Placeholder 3"/>
          <p:cNvSpPr>
            <a:spLocks noGrp="1"/>
          </p:cNvSpPr>
          <p:nvPr>
            <p:ph type="dt" sz="half" idx="10"/>
          </p:nvPr>
        </p:nvSpPr>
        <p:spPr/>
        <p:txBody>
          <a:bodyPr/>
          <a:lstStyle/>
          <a:p>
            <a:r>
              <a:rPr lang="en-US"/>
              <a:t>How can we help?</a:t>
            </a:r>
            <a:endParaRPr lang="en-GB"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2911994496"/>
              </p:ext>
            </p:extLst>
          </p:nvPr>
        </p:nvGraphicFramePr>
        <p:xfrm>
          <a:off x="6495676" y="1316112"/>
          <a:ext cx="3583752" cy="5211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5"/>
          <p:cNvSpPr>
            <a:spLocks noGrp="1"/>
          </p:cNvSpPr>
          <p:nvPr>
            <p:ph sz="half" idx="1"/>
          </p:nvPr>
        </p:nvSpPr>
        <p:spPr>
          <a:xfrm>
            <a:off x="593906" y="2354686"/>
            <a:ext cx="4752000" cy="2922160"/>
          </a:xfrm>
        </p:spPr>
        <p:txBody>
          <a:bodyPr/>
          <a:lstStyle/>
          <a:p>
            <a:r>
              <a:rPr lang="en-GB" sz="1400" dirty="0"/>
              <a:t>We offer practical help and a friendly listening ear.</a:t>
            </a:r>
            <a:br>
              <a:rPr lang="en-GB" sz="1400" dirty="0"/>
            </a:br>
            <a:endParaRPr lang="en-GB" sz="1400" dirty="0"/>
          </a:p>
          <a:p>
            <a:r>
              <a:rPr lang="en-GB" sz="1400" dirty="0"/>
              <a:t>We have worked with, and continue to work with Dioceses to develop training and information on a variety of topics to support churches.</a:t>
            </a:r>
            <a:br>
              <a:rPr lang="en-GB" sz="1400" dirty="0"/>
            </a:br>
            <a:endParaRPr lang="en-GB" sz="1400" dirty="0"/>
          </a:p>
          <a:p>
            <a:r>
              <a:rPr lang="en-GB" sz="1400" dirty="0"/>
              <a:t>We can use digital platforms for meetings and training events if preferred.</a:t>
            </a:r>
            <a:br>
              <a:rPr lang="en-GB" sz="1400" dirty="0"/>
            </a:br>
            <a:endParaRPr lang="en-GB" sz="1400" dirty="0"/>
          </a:p>
          <a:p>
            <a:r>
              <a:rPr lang="en-GB" sz="1400" dirty="0"/>
              <a:t>These are just some of the topics covered.</a:t>
            </a:r>
          </a:p>
          <a:p>
            <a:pPr marL="0" indent="0">
              <a:buNone/>
            </a:pPr>
            <a:endParaRPr lang="en-GB" dirty="0"/>
          </a:p>
        </p:txBody>
      </p:sp>
      <p:sp>
        <p:nvSpPr>
          <p:cNvPr id="7" name="Title 6"/>
          <p:cNvSpPr>
            <a:spLocks noGrp="1"/>
          </p:cNvSpPr>
          <p:nvPr>
            <p:ph type="title"/>
          </p:nvPr>
        </p:nvSpPr>
        <p:spPr/>
        <p:txBody>
          <a:bodyPr/>
          <a:lstStyle/>
          <a:p>
            <a:r>
              <a:rPr lang="en-GB" dirty="0"/>
              <a:t>Examples of how we can help</a:t>
            </a:r>
          </a:p>
        </p:txBody>
      </p:sp>
      <p:sp>
        <p:nvSpPr>
          <p:cNvPr id="8" name="Right Brace 7"/>
          <p:cNvSpPr/>
          <p:nvPr/>
        </p:nvSpPr>
        <p:spPr>
          <a:xfrm>
            <a:off x="5808576" y="2078606"/>
            <a:ext cx="433846" cy="3967352"/>
          </a:xfrm>
          <a:prstGeom prst="rightBrace">
            <a:avLst/>
          </a:prstGeom>
          <a:ln w="38100">
            <a:solidFill>
              <a:srgbClr val="F3920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GB" dirty="0"/>
              <a:t>                </a:t>
            </a:r>
          </a:p>
        </p:txBody>
      </p:sp>
      <p:sp>
        <p:nvSpPr>
          <p:cNvPr id="5" name="Rectangle 4"/>
          <p:cNvSpPr/>
          <p:nvPr/>
        </p:nvSpPr>
        <p:spPr>
          <a:xfrm>
            <a:off x="431906" y="946780"/>
            <a:ext cx="9027054" cy="738664"/>
          </a:xfrm>
          <a:prstGeom prst="rect">
            <a:avLst/>
          </a:prstGeom>
        </p:spPr>
        <p:txBody>
          <a:bodyPr wrap="square">
            <a:spAutoFit/>
          </a:bodyPr>
          <a:lstStyle/>
          <a:p>
            <a:pPr marL="0" indent="0">
              <a:buNone/>
            </a:pPr>
            <a:r>
              <a:rPr lang="en-GB" sz="1400" b="1" dirty="0">
                <a:latin typeface="+mj-lt"/>
              </a:rPr>
              <a:t>Delivering seminars or workshops tailored for churches and based on our 135 years’ experience. </a:t>
            </a:r>
          </a:p>
          <a:p>
            <a:pPr marL="0" indent="0">
              <a:buNone/>
            </a:pPr>
            <a:endParaRPr lang="en-GB" sz="1400" dirty="0">
              <a:latin typeface="+mj-lt"/>
            </a:endParaRPr>
          </a:p>
          <a:p>
            <a:pPr marL="0" indent="0">
              <a:buNone/>
            </a:pPr>
            <a:r>
              <a:rPr lang="en-GB" sz="1400" dirty="0">
                <a:latin typeface="+mj-lt"/>
              </a:rPr>
              <a:t>We have produced guidance and can deliver training specifically for our church customers on a range of topics.</a:t>
            </a:r>
          </a:p>
        </p:txBody>
      </p:sp>
    </p:spTree>
    <p:extLst>
      <p:ext uri="{BB962C8B-B14F-4D97-AF65-F5344CB8AC3E}">
        <p14:creationId xmlns:p14="http://schemas.microsoft.com/office/powerpoint/2010/main" val="3664303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FA7619-5358-472D-AAA1-6DA717CED072}" type="slidenum">
              <a:rPr lang="en-GB" smtClean="0"/>
              <a:t>5</a:t>
            </a:fld>
            <a:endParaRPr lang="en-GB" dirty="0"/>
          </a:p>
        </p:txBody>
      </p:sp>
      <p:sp>
        <p:nvSpPr>
          <p:cNvPr id="6" name="Content Placeholder 5"/>
          <p:cNvSpPr>
            <a:spLocks noGrp="1"/>
          </p:cNvSpPr>
          <p:nvPr>
            <p:ph sz="half" idx="1"/>
          </p:nvPr>
        </p:nvSpPr>
        <p:spPr/>
        <p:txBody>
          <a:bodyPr/>
          <a:lstStyle/>
          <a:p>
            <a:pPr marL="0" indent="-90000">
              <a:spcBef>
                <a:spcPts val="0"/>
              </a:spcBef>
              <a:buNone/>
            </a:pPr>
            <a:r>
              <a:rPr lang="en-GB" sz="1400" b="1" dirty="0"/>
              <a:t>The </a:t>
            </a:r>
            <a:r>
              <a:rPr lang="en-GB" sz="1400" b="1" dirty="0">
                <a:hlinkClick r:id="rId3"/>
              </a:rPr>
              <a:t>risk calendar </a:t>
            </a:r>
            <a:r>
              <a:rPr lang="en-GB" sz="1400" b="1" dirty="0"/>
              <a:t>marks key risks throughout the year to help you protect your church and those who use it.</a:t>
            </a:r>
          </a:p>
          <a:p>
            <a:pPr marL="0" indent="0">
              <a:buNone/>
            </a:pPr>
            <a:br>
              <a:rPr lang="en-GB" sz="1400" dirty="0"/>
            </a:br>
            <a:r>
              <a:rPr lang="en-GB" sz="1400" dirty="0"/>
              <a:t>It has:</a:t>
            </a:r>
          </a:p>
          <a:p>
            <a:r>
              <a:rPr lang="en-GB" sz="1400" dirty="0"/>
              <a:t>Monthly hints and tips for considering the operational risks at your church.</a:t>
            </a:r>
            <a:br>
              <a:rPr lang="en-GB" sz="1400" dirty="0"/>
            </a:br>
            <a:endParaRPr lang="en-GB" sz="1400" dirty="0"/>
          </a:p>
          <a:p>
            <a:r>
              <a:rPr lang="en-GB" sz="1400" dirty="0"/>
              <a:t>Different topics featured throughout the year and included in the e-News we send to parish contacts.</a:t>
            </a:r>
            <a:br>
              <a:rPr lang="en-GB" sz="1400" dirty="0"/>
            </a:br>
            <a:endParaRPr lang="en-GB" sz="1400" dirty="0"/>
          </a:p>
          <a:p>
            <a:r>
              <a:rPr lang="en-GB" sz="1400" dirty="0"/>
              <a:t>Website page links to the relevant guidance for each topic.</a:t>
            </a:r>
          </a:p>
          <a:p>
            <a:pPr marL="0" indent="0">
              <a:buNone/>
            </a:pPr>
            <a:endParaRPr lang="en-GB" dirty="0"/>
          </a:p>
          <a:p>
            <a:pPr marL="0" indent="0">
              <a:buNone/>
            </a:pPr>
            <a:r>
              <a:rPr lang="en-GB" sz="1400" b="1" dirty="0"/>
              <a:t>You can </a:t>
            </a:r>
            <a:r>
              <a:rPr lang="en-GB" sz="1400" b="1" dirty="0">
                <a:hlinkClick r:id="rId4"/>
              </a:rPr>
              <a:t>sign up </a:t>
            </a:r>
            <a:r>
              <a:rPr lang="en-GB" sz="1400" b="1" dirty="0"/>
              <a:t>to receive our monthly e-news containing helpful guidance and information.</a:t>
            </a:r>
            <a:endParaRPr lang="en-GB" dirty="0"/>
          </a:p>
        </p:txBody>
      </p:sp>
      <p:sp>
        <p:nvSpPr>
          <p:cNvPr id="7" name="Title 6"/>
          <p:cNvSpPr>
            <a:spLocks noGrp="1"/>
          </p:cNvSpPr>
          <p:nvPr>
            <p:ph type="title"/>
          </p:nvPr>
        </p:nvSpPr>
        <p:spPr/>
        <p:txBody>
          <a:bodyPr/>
          <a:lstStyle/>
          <a:p>
            <a:r>
              <a:rPr lang="en-GB" dirty="0"/>
              <a:t>Download our risk calendar</a:t>
            </a:r>
          </a:p>
        </p:txBody>
      </p:sp>
      <p:pic>
        <p:nvPicPr>
          <p:cNvPr id="10" name="Picture 9">
            <a:extLst>
              <a:ext uri="{FF2B5EF4-FFF2-40B4-BE49-F238E27FC236}">
                <a16:creationId xmlns:a16="http://schemas.microsoft.com/office/drawing/2014/main" id="{43FF6F5D-69A2-4891-A835-53C1D6D556D9}"/>
              </a:ext>
            </a:extLst>
          </p:cNvPr>
          <p:cNvPicPr>
            <a:picLocks noChangeAspect="1"/>
          </p:cNvPicPr>
          <p:nvPr/>
        </p:nvPicPr>
        <p:blipFill>
          <a:blip r:embed="rId5"/>
          <a:stretch>
            <a:fillRect/>
          </a:stretch>
        </p:blipFill>
        <p:spPr>
          <a:xfrm>
            <a:off x="5623641" y="424869"/>
            <a:ext cx="4752000" cy="6646262"/>
          </a:xfrm>
          <a:prstGeom prst="rect">
            <a:avLst/>
          </a:prstGeom>
        </p:spPr>
      </p:pic>
    </p:spTree>
    <p:extLst>
      <p:ext uri="{BB962C8B-B14F-4D97-AF65-F5344CB8AC3E}">
        <p14:creationId xmlns:p14="http://schemas.microsoft.com/office/powerpoint/2010/main" val="631340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FA7619-5358-472D-AAA1-6DA717CED072}" type="slidenum">
              <a:rPr lang="en-GB" smtClean="0"/>
              <a:t>6</a:t>
            </a:fld>
            <a:endParaRPr lang="en-GB" dirty="0"/>
          </a:p>
        </p:txBody>
      </p:sp>
      <p:sp>
        <p:nvSpPr>
          <p:cNvPr id="5" name="Title 4"/>
          <p:cNvSpPr>
            <a:spLocks noGrp="1"/>
          </p:cNvSpPr>
          <p:nvPr>
            <p:ph type="title"/>
          </p:nvPr>
        </p:nvSpPr>
        <p:spPr/>
        <p:txBody>
          <a:bodyPr/>
          <a:lstStyle/>
          <a:p>
            <a:r>
              <a:rPr lang="en-GB" dirty="0"/>
              <a:t>Testing to protect your church</a:t>
            </a:r>
          </a:p>
        </p:txBody>
      </p:sp>
      <p:graphicFrame>
        <p:nvGraphicFramePr>
          <p:cNvPr id="6" name="Table 5"/>
          <p:cNvGraphicFramePr>
            <a:graphicFrameLocks noGrp="1"/>
          </p:cNvGraphicFramePr>
          <p:nvPr/>
        </p:nvGraphicFramePr>
        <p:xfrm>
          <a:off x="497940" y="1815221"/>
          <a:ext cx="9761871" cy="1950720"/>
        </p:xfrm>
        <a:graphic>
          <a:graphicData uri="http://schemas.openxmlformats.org/drawingml/2006/table">
            <a:tbl>
              <a:tblPr firstRow="1" firstCol="1" bandRow="1">
                <a:tableStyleId>{CEF6447A-24EA-4742-A8FB-1DF080B5CEFA}</a:tableStyleId>
              </a:tblPr>
              <a:tblGrid>
                <a:gridCol w="2046084">
                  <a:extLst>
                    <a:ext uri="{9D8B030D-6E8A-4147-A177-3AD203B41FA5}">
                      <a16:colId xmlns:a16="http://schemas.microsoft.com/office/drawing/2014/main" val="20000"/>
                    </a:ext>
                  </a:extLst>
                </a:gridCol>
                <a:gridCol w="1231271">
                  <a:extLst>
                    <a:ext uri="{9D8B030D-6E8A-4147-A177-3AD203B41FA5}">
                      <a16:colId xmlns:a16="http://schemas.microsoft.com/office/drawing/2014/main" val="20001"/>
                    </a:ext>
                  </a:extLst>
                </a:gridCol>
                <a:gridCol w="6484516">
                  <a:extLst>
                    <a:ext uri="{9D8B030D-6E8A-4147-A177-3AD203B41FA5}">
                      <a16:colId xmlns:a16="http://schemas.microsoft.com/office/drawing/2014/main" val="20002"/>
                    </a:ext>
                  </a:extLst>
                </a:gridCol>
              </a:tblGrid>
              <a:tr h="161261">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b="1" kern="1200">
                          <a:solidFill>
                            <a:schemeClr val="bg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9pPr>
                    </a:lstStyle>
                    <a:p>
                      <a:r>
                        <a:rPr lang="en-GB" sz="1200" dirty="0">
                          <a:latin typeface="+mn-lt"/>
                        </a:rPr>
                        <a:t>Item</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b="1" kern="1200">
                          <a:solidFill>
                            <a:schemeClr val="bg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9pPr>
                    </a:lstStyle>
                    <a:p>
                      <a:r>
                        <a:rPr lang="en-GB" sz="1200" dirty="0">
                          <a:latin typeface="+mn-lt"/>
                        </a:rPr>
                        <a:t>Frequency</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b="1" kern="1200">
                          <a:solidFill>
                            <a:schemeClr val="bg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bg1"/>
                          </a:solidFill>
                          <a:latin typeface="Calibri"/>
                          <a:cs typeface="Arial"/>
                        </a:defRPr>
                      </a:lvl9pPr>
                    </a:lstStyle>
                    <a:p>
                      <a:r>
                        <a:rPr lang="en-GB" sz="1400" dirty="0">
                          <a:latin typeface="+mn-lt"/>
                        </a:rPr>
                        <a:t>Helpful guidance</a:t>
                      </a:r>
                      <a:endParaRPr lang="en-GB" sz="1400" dirty="0">
                        <a:latin typeface="+mn-lt"/>
                        <a:cs typeface="Arial" panose="020B0604020202020204" pitchFamily="34" charset="0"/>
                      </a:endParaRPr>
                    </a:p>
                  </a:txBody>
                  <a:tcPr/>
                </a:tc>
                <a:extLst>
                  <a:ext uri="{0D108BD9-81ED-4DB2-BD59-A6C34878D82A}">
                    <a16:rowId xmlns:a16="http://schemas.microsoft.com/office/drawing/2014/main" val="10000"/>
                  </a:ext>
                </a:extLst>
              </a:tr>
              <a:tr h="161261">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b="1"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9pPr>
                    </a:lstStyle>
                    <a:p>
                      <a:r>
                        <a:rPr lang="en-GB" sz="1200" dirty="0">
                          <a:latin typeface="+mn-lt"/>
                        </a:rPr>
                        <a:t>Electrical</a:t>
                      </a:r>
                      <a:r>
                        <a:rPr lang="en-GB" sz="1200" baseline="0" dirty="0">
                          <a:latin typeface="+mn-lt"/>
                        </a:rPr>
                        <a:t> Installation</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rPr>
                        <a:t>5 years</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hlinkClick r:id="rId2"/>
                        </a:rPr>
                        <a:t>https://www.ecclesiastical.com/risk-management/church-electrical-wiring/</a:t>
                      </a:r>
                      <a:r>
                        <a:rPr lang="en-GB" sz="1200" dirty="0">
                          <a:latin typeface="+mn-lt"/>
                        </a:rPr>
                        <a:t>  </a:t>
                      </a:r>
                      <a:endParaRPr lang="en-GB" sz="1200" dirty="0">
                        <a:latin typeface="+mn-lt"/>
                        <a:cs typeface="Arial" panose="020B0604020202020204" pitchFamily="34" charset="0"/>
                      </a:endParaRPr>
                    </a:p>
                  </a:txBody>
                  <a:tcPr/>
                </a:tc>
                <a:extLst>
                  <a:ext uri="{0D108BD9-81ED-4DB2-BD59-A6C34878D82A}">
                    <a16:rowId xmlns:a16="http://schemas.microsoft.com/office/drawing/2014/main" val="10001"/>
                  </a:ext>
                </a:extLst>
              </a:tr>
              <a:tr h="161261">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b="1"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9pPr>
                    </a:lstStyle>
                    <a:p>
                      <a:r>
                        <a:rPr lang="en-GB" sz="1200" dirty="0">
                          <a:latin typeface="+mn-lt"/>
                        </a:rPr>
                        <a:t>Lightning Conductor</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rPr>
                        <a:t>4 years</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cs typeface="Arial" panose="020B0604020202020204" pitchFamily="34" charset="0"/>
                          <a:hlinkClick r:id="rId3"/>
                        </a:rPr>
                        <a:t>https://www.ecclesiastical.com/risk-management/church-lightning-advice/</a:t>
                      </a:r>
                      <a:r>
                        <a:rPr lang="en-GB" sz="1200" dirty="0">
                          <a:latin typeface="+mn-lt"/>
                          <a:cs typeface="Arial" panose="020B0604020202020204" pitchFamily="34" charset="0"/>
                        </a:rPr>
                        <a:t> </a:t>
                      </a:r>
                    </a:p>
                  </a:txBody>
                  <a:tcPr/>
                </a:tc>
                <a:extLst>
                  <a:ext uri="{0D108BD9-81ED-4DB2-BD59-A6C34878D82A}">
                    <a16:rowId xmlns:a16="http://schemas.microsoft.com/office/drawing/2014/main" val="10002"/>
                  </a:ext>
                </a:extLst>
              </a:tr>
              <a:tr h="161261">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b="1"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9pPr>
                    </a:lstStyle>
                    <a:p>
                      <a:r>
                        <a:rPr lang="en-GB" sz="1200" dirty="0">
                          <a:latin typeface="+mn-lt"/>
                        </a:rPr>
                        <a:t>Smartwater</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rPr>
                        <a:t>5</a:t>
                      </a:r>
                      <a:r>
                        <a:rPr lang="en-GB" sz="1200" baseline="0" dirty="0">
                          <a:latin typeface="+mn-lt"/>
                        </a:rPr>
                        <a:t> years</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cs typeface="Arial" panose="020B0604020202020204" pitchFamily="34" charset="0"/>
                          <a:hlinkClick r:id="rId4"/>
                        </a:rPr>
                        <a:t>https://www.ecclesiastical.com/risk-management/smartwater/</a:t>
                      </a:r>
                      <a:r>
                        <a:rPr lang="en-GB" sz="1200" dirty="0">
                          <a:latin typeface="+mn-lt"/>
                          <a:cs typeface="Arial" panose="020B0604020202020204" pitchFamily="34" charset="0"/>
                        </a:rPr>
                        <a:t> </a:t>
                      </a:r>
                    </a:p>
                  </a:txBody>
                  <a:tcPr/>
                </a:tc>
                <a:extLst>
                  <a:ext uri="{0D108BD9-81ED-4DB2-BD59-A6C34878D82A}">
                    <a16:rowId xmlns:a16="http://schemas.microsoft.com/office/drawing/2014/main" val="10003"/>
                  </a:ext>
                </a:extLst>
              </a:tr>
              <a:tr h="161261">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b="1"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9pPr>
                    </a:lstStyle>
                    <a:p>
                      <a:r>
                        <a:rPr lang="en-GB" sz="1200" dirty="0">
                          <a:latin typeface="+mn-lt"/>
                        </a:rPr>
                        <a:t>Alarm Systems</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rPr>
                        <a:t>Annually</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cs typeface="Arial" panose="020B0604020202020204" pitchFamily="34" charset="0"/>
                          <a:hlinkClick r:id="rId5"/>
                        </a:rPr>
                        <a:t>https://www.ecclesiastical.com/documents/church-security-alarms.pdf</a:t>
                      </a:r>
                      <a:r>
                        <a:rPr lang="en-GB" sz="1200" dirty="0">
                          <a:latin typeface="+mn-lt"/>
                          <a:cs typeface="Arial" panose="020B0604020202020204" pitchFamily="34" charset="0"/>
                        </a:rPr>
                        <a:t> </a:t>
                      </a:r>
                    </a:p>
                  </a:txBody>
                  <a:tcPr/>
                </a:tc>
                <a:extLst>
                  <a:ext uri="{0D108BD9-81ED-4DB2-BD59-A6C34878D82A}">
                    <a16:rowId xmlns:a16="http://schemas.microsoft.com/office/drawing/2014/main" val="10004"/>
                  </a:ext>
                </a:extLst>
              </a:tr>
              <a:tr h="161261">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b="1"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9pPr>
                    </a:lstStyle>
                    <a:p>
                      <a:r>
                        <a:rPr lang="en-GB" sz="1200" dirty="0">
                          <a:latin typeface="+mn-lt"/>
                        </a:rPr>
                        <a:t>Fire</a:t>
                      </a:r>
                      <a:r>
                        <a:rPr lang="en-GB" sz="1200" baseline="0" dirty="0">
                          <a:latin typeface="+mn-lt"/>
                        </a:rPr>
                        <a:t> extinguishers</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rPr>
                        <a:t>Annually</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cs typeface="Arial" panose="020B0604020202020204" pitchFamily="34" charset="0"/>
                          <a:hlinkClick r:id="rId6"/>
                        </a:rPr>
                        <a:t>https://www.ecclesiastical.com/documents/church-firefighting-equipment-guidance.pdf</a:t>
                      </a:r>
                      <a:r>
                        <a:rPr lang="en-GB" sz="1200" dirty="0">
                          <a:latin typeface="+mn-lt"/>
                          <a:cs typeface="Arial" panose="020B0604020202020204" pitchFamily="34" charset="0"/>
                        </a:rPr>
                        <a:t> </a:t>
                      </a:r>
                    </a:p>
                  </a:txBody>
                  <a:tcPr/>
                </a:tc>
                <a:extLst>
                  <a:ext uri="{0D108BD9-81ED-4DB2-BD59-A6C34878D82A}">
                    <a16:rowId xmlns:a16="http://schemas.microsoft.com/office/drawing/2014/main" val="10005"/>
                  </a:ext>
                </a:extLst>
              </a:tr>
              <a:tr h="161261">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b="1"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b="1" kern="1200">
                          <a:solidFill>
                            <a:schemeClr val="tx1"/>
                          </a:solidFill>
                          <a:latin typeface="Calibri"/>
                          <a:cs typeface="Arial"/>
                        </a:defRPr>
                      </a:lvl9pPr>
                    </a:lstStyle>
                    <a:p>
                      <a:r>
                        <a:rPr lang="en-GB" sz="1200" dirty="0">
                          <a:latin typeface="+mn-lt"/>
                        </a:rPr>
                        <a:t>Fixed</a:t>
                      </a:r>
                      <a:r>
                        <a:rPr lang="en-GB" sz="1200" baseline="0" dirty="0">
                          <a:latin typeface="+mn-lt"/>
                        </a:rPr>
                        <a:t> heating systems</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rPr>
                        <a:t>Annually</a:t>
                      </a:r>
                      <a:endParaRPr lang="en-GB" sz="1200" dirty="0">
                        <a:latin typeface="+mn-lt"/>
                        <a:cs typeface="Arial" panose="020B0604020202020204" pitchFamily="34" charset="0"/>
                      </a:endParaRPr>
                    </a:p>
                  </a:txBody>
                  <a:tcPr/>
                </a:tc>
                <a:tc>
                  <a:txBody>
                    <a:bodyPr/>
                    <a:lstStyle>
                      <a:lvl1pPr marL="180000" indent="-180000" algn="l" defTabSz="801819" rtl="0" eaLnBrk="1" latinLnBrk="0" hangingPunct="1">
                        <a:lnSpc>
                          <a:spcPct val="100000"/>
                        </a:lnSpc>
                        <a:spcBef>
                          <a:spcPts val="0"/>
                        </a:spcBef>
                        <a:buClr>
                          <a:schemeClr val="tx2"/>
                        </a:buClr>
                        <a:buFont typeface="Wingdings 3" panose="05040102010807070707" pitchFamily="18" charset="2"/>
                        <a:buChar char=""/>
                        <a:defRPr sz="1000" kern="1200">
                          <a:solidFill>
                            <a:schemeClr val="tx1"/>
                          </a:solidFill>
                          <a:latin typeface="Calibri"/>
                          <a:cs typeface="Arial"/>
                        </a:defRPr>
                      </a:lvl1pPr>
                      <a:lvl2pPr marL="3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2pPr>
                      <a:lvl3pPr marL="5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3pPr>
                      <a:lvl4pPr marL="7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4pPr>
                      <a:lvl5pPr marL="90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5pPr>
                      <a:lvl6pPr marL="108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6pPr>
                      <a:lvl7pPr marL="126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7pPr>
                      <a:lvl8pPr marL="144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8pPr>
                      <a:lvl9pPr marL="1620000" indent="-180000" algn="l" defTabSz="801819" rtl="0" eaLnBrk="1" latinLnBrk="0" hangingPunct="1">
                        <a:lnSpc>
                          <a:spcPct val="100000"/>
                        </a:lnSpc>
                        <a:spcBef>
                          <a:spcPts val="0"/>
                        </a:spcBef>
                        <a:buClr>
                          <a:schemeClr val="tx2"/>
                        </a:buClr>
                        <a:buFont typeface="Arial" panose="020B0604020202020204" pitchFamily="34" charset="0"/>
                        <a:buChar char="–"/>
                        <a:defRPr sz="1000" kern="1200">
                          <a:solidFill>
                            <a:schemeClr val="tx1"/>
                          </a:solidFill>
                          <a:latin typeface="Calibri"/>
                          <a:cs typeface="Arial"/>
                        </a:defRPr>
                      </a:lvl9pPr>
                    </a:lstStyle>
                    <a:p>
                      <a:r>
                        <a:rPr lang="en-GB" sz="1200" dirty="0">
                          <a:latin typeface="+mn-lt"/>
                          <a:cs typeface="Arial" panose="020B0604020202020204" pitchFamily="34" charset="0"/>
                          <a:hlinkClick r:id="rId7"/>
                        </a:rPr>
                        <a:t>https://www.ecclesiastical.com/risk-management/church-heating-systems/</a:t>
                      </a:r>
                      <a:r>
                        <a:rPr lang="en-GB" sz="1200" dirty="0">
                          <a:latin typeface="+mn-lt"/>
                          <a:cs typeface="Arial" panose="020B0604020202020204" pitchFamily="34" charset="0"/>
                        </a:rPr>
                        <a:t> </a:t>
                      </a:r>
                    </a:p>
                  </a:txBody>
                  <a:tcPr/>
                </a:tc>
                <a:extLst>
                  <a:ext uri="{0D108BD9-81ED-4DB2-BD59-A6C34878D82A}">
                    <a16:rowId xmlns:a16="http://schemas.microsoft.com/office/drawing/2014/main" val="1299497544"/>
                  </a:ext>
                </a:extLst>
              </a:tr>
            </a:tbl>
          </a:graphicData>
        </a:graphic>
      </p:graphicFrame>
      <p:sp>
        <p:nvSpPr>
          <p:cNvPr id="8" name="Content Placeholder 5"/>
          <p:cNvSpPr txBox="1">
            <a:spLocks/>
          </p:cNvSpPr>
          <p:nvPr/>
        </p:nvSpPr>
        <p:spPr>
          <a:xfrm>
            <a:off x="432000" y="1152001"/>
            <a:ext cx="9827906" cy="395750"/>
          </a:xfrm>
          <a:prstGeom prst="rect">
            <a:avLst/>
          </a:prstGeom>
        </p:spPr>
        <p:txBody>
          <a:bodyPr/>
          <a:lstStyle>
            <a:lvl1pPr marL="180000" indent="-180000" algn="l" defTabSz="801819" rtl="0" eaLnBrk="1" latinLnBrk="0" hangingPunct="1">
              <a:lnSpc>
                <a:spcPct val="100000"/>
              </a:lnSpc>
              <a:spcBef>
                <a:spcPts val="600"/>
              </a:spcBef>
              <a:buClr>
                <a:schemeClr val="tx2"/>
              </a:buClr>
              <a:buFont typeface="Wingdings 3" panose="05040102010807070707" pitchFamily="18" charset="2"/>
              <a:buChar char=""/>
              <a:defRPr sz="1050" kern="1200">
                <a:solidFill>
                  <a:schemeClr val="tx1"/>
                </a:solidFill>
                <a:latin typeface="+mn-lt"/>
                <a:ea typeface="+mn-ea"/>
                <a:cs typeface="+mn-cs"/>
              </a:defRPr>
            </a:lvl1pPr>
            <a:lvl2pPr marL="36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2pPr>
            <a:lvl3pPr marL="54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3pPr>
            <a:lvl4pPr marL="72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4pPr>
            <a:lvl5pPr marL="90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5pPr>
            <a:lvl6pPr marL="108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6pPr>
            <a:lvl7pPr marL="126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7pPr>
            <a:lvl8pPr marL="144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8pPr>
            <a:lvl9pPr marL="162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9pPr>
          </a:lstStyle>
          <a:p>
            <a:pPr marL="0" indent="0">
              <a:buNone/>
            </a:pPr>
            <a:r>
              <a:rPr lang="en-GB" sz="1400" b="1" dirty="0"/>
              <a:t>It is important that the following items are maintained or tested on a regular basis to ensure your church is best protected.</a:t>
            </a:r>
          </a:p>
          <a:p>
            <a:endParaRPr lang="en-GB" sz="1400" b="1" dirty="0"/>
          </a:p>
        </p:txBody>
      </p:sp>
      <p:sp>
        <p:nvSpPr>
          <p:cNvPr id="9" name="Content Placeholder 5"/>
          <p:cNvSpPr txBox="1">
            <a:spLocks/>
          </p:cNvSpPr>
          <p:nvPr/>
        </p:nvSpPr>
        <p:spPr>
          <a:xfrm>
            <a:off x="431953" y="4033411"/>
            <a:ext cx="9827906" cy="2810150"/>
          </a:xfrm>
          <a:prstGeom prst="rect">
            <a:avLst/>
          </a:prstGeom>
        </p:spPr>
        <p:txBody>
          <a:bodyPr/>
          <a:lstStyle>
            <a:lvl1pPr marL="180000" indent="-180000" algn="l" defTabSz="801819" rtl="0" eaLnBrk="1" latinLnBrk="0" hangingPunct="1">
              <a:lnSpc>
                <a:spcPct val="100000"/>
              </a:lnSpc>
              <a:spcBef>
                <a:spcPts val="600"/>
              </a:spcBef>
              <a:buClr>
                <a:schemeClr val="tx2"/>
              </a:buClr>
              <a:buFont typeface="Wingdings 3" panose="05040102010807070707" pitchFamily="18" charset="2"/>
              <a:buChar char=""/>
              <a:defRPr sz="1050" kern="1200">
                <a:solidFill>
                  <a:schemeClr val="tx1"/>
                </a:solidFill>
                <a:latin typeface="+mn-lt"/>
                <a:ea typeface="+mn-ea"/>
                <a:cs typeface="+mn-cs"/>
              </a:defRPr>
            </a:lvl1pPr>
            <a:lvl2pPr marL="36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2pPr>
            <a:lvl3pPr marL="54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3pPr>
            <a:lvl4pPr marL="72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4pPr>
            <a:lvl5pPr marL="90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5pPr>
            <a:lvl6pPr marL="108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6pPr>
            <a:lvl7pPr marL="126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7pPr>
            <a:lvl8pPr marL="144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8pPr>
            <a:lvl9pPr marL="1620000" indent="-180000" algn="l" defTabSz="801819" rtl="0" eaLnBrk="1" latinLnBrk="0" hangingPunct="1">
              <a:lnSpc>
                <a:spcPct val="100000"/>
              </a:lnSpc>
              <a:spcBef>
                <a:spcPts val="600"/>
              </a:spcBef>
              <a:buClr>
                <a:schemeClr val="tx2"/>
              </a:buClr>
              <a:buFont typeface="Arial" panose="020B0604020202020204" pitchFamily="34" charset="0"/>
              <a:buChar char="–"/>
              <a:defRPr sz="1050" kern="1200">
                <a:solidFill>
                  <a:schemeClr val="tx1"/>
                </a:solidFill>
                <a:latin typeface="+mn-lt"/>
                <a:ea typeface="+mn-ea"/>
                <a:cs typeface="+mn-cs"/>
              </a:defRPr>
            </a:lvl9pPr>
          </a:lstStyle>
          <a:p>
            <a:r>
              <a:rPr lang="en-GB" sz="1400" dirty="0">
                <a:latin typeface="Arial" panose="020B0604020202020204" pitchFamily="34" charset="0"/>
                <a:cs typeface="Arial" panose="020B0604020202020204" pitchFamily="34" charset="0"/>
              </a:rPr>
              <a:t>Any electrical installation checks and works must only be undertaken by an electrician/electrical engineer.</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r>
              <a:rPr lang="en-GB" sz="1400" dirty="0"/>
              <a:t>Work must be carried out by a qualified electrician with full scope registration or membership to work on commercial installations and certified with the National Inspection Council for Electrical Installation Contracting (NICEIC), The Electrical Contractors Association (ECA), The National Association of Professional Inspectors and Testers (NAPIT) or The Electrical Contractors’ Association of Scotland (SELECT).</a:t>
            </a:r>
            <a:br>
              <a:rPr lang="en-GB" sz="1400" dirty="0"/>
            </a:br>
            <a:endParaRPr lang="en-GB" sz="1400" b="1"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There is no statutory frequency for inspection and testing of portable appliances.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Find the full guidance on our website: </a:t>
            </a:r>
            <a:r>
              <a:rPr lang="en-GB" sz="1400" dirty="0">
                <a:latin typeface="Arial" panose="020B0604020202020204" pitchFamily="34" charset="0"/>
                <a:cs typeface="Arial" panose="020B0604020202020204" pitchFamily="34" charset="0"/>
                <a:hlinkClick r:id="rId8"/>
              </a:rPr>
              <a:t>www.ecclesiastical.com/risk-management</a:t>
            </a:r>
            <a:endParaRPr lang="en-GB" sz="14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85045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FA7619-5358-472D-AAA1-6DA717CED072}" type="slidenum">
              <a:rPr lang="en-GB" smtClean="0"/>
              <a:t>7</a:t>
            </a:fld>
            <a:endParaRPr lang="en-GB" dirty="0"/>
          </a:p>
        </p:txBody>
      </p:sp>
      <p:pic>
        <p:nvPicPr>
          <p:cNvPr id="8" name="Content Placeholder 7"/>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13053" r="15337"/>
          <a:stretch/>
        </p:blipFill>
        <p:spPr>
          <a:xfrm>
            <a:off x="7239360" y="1084176"/>
            <a:ext cx="2880000" cy="2233452"/>
          </a:xfrm>
        </p:spPr>
      </p:pic>
      <p:sp>
        <p:nvSpPr>
          <p:cNvPr id="6" name="Content Placeholder 5"/>
          <p:cNvSpPr>
            <a:spLocks noGrp="1"/>
          </p:cNvSpPr>
          <p:nvPr>
            <p:ph sz="half" idx="1"/>
          </p:nvPr>
        </p:nvSpPr>
        <p:spPr>
          <a:xfrm>
            <a:off x="431999" y="1152000"/>
            <a:ext cx="6084303" cy="5760000"/>
          </a:xfrm>
        </p:spPr>
        <p:txBody>
          <a:bodyPr/>
          <a:lstStyle/>
          <a:p>
            <a:pPr marL="0" indent="0">
              <a:buNone/>
            </a:pPr>
            <a:r>
              <a:rPr lang="en-GB" sz="1400" b="1" dirty="0"/>
              <a:t>We have developed a range of resources to help with funding; making the journey simpler and more successful.</a:t>
            </a:r>
            <a:br>
              <a:rPr lang="en-GB" sz="1400" b="1" dirty="0"/>
            </a:br>
            <a:endParaRPr lang="en-GB" sz="1400" b="1" dirty="0"/>
          </a:p>
          <a:p>
            <a:r>
              <a:rPr lang="en-GB" sz="1400" b="1" dirty="0">
                <a:hlinkClick r:id="rId3"/>
              </a:rPr>
              <a:t>Fundraising hub</a:t>
            </a:r>
            <a:r>
              <a:rPr lang="en-GB" sz="1400" b="1" dirty="0"/>
              <a:t>: </a:t>
            </a:r>
            <a:r>
              <a:rPr lang="en-GB" sz="1400" dirty="0">
                <a:solidFill>
                  <a:srgbClr val="051D33"/>
                </a:solidFill>
              </a:rPr>
              <a:t>Online webpages packed with guidance, checklists and video webinars. </a:t>
            </a:r>
            <a:br>
              <a:rPr lang="en-GB" sz="1400" dirty="0">
                <a:solidFill>
                  <a:srgbClr val="051D33"/>
                </a:solidFill>
              </a:rPr>
            </a:br>
            <a:endParaRPr lang="en-GB" sz="1400" dirty="0">
              <a:solidFill>
                <a:srgbClr val="051D33"/>
              </a:solidFill>
            </a:endParaRPr>
          </a:p>
          <a:p>
            <a:r>
              <a:rPr lang="en-GB" sz="1400" b="1" dirty="0">
                <a:hlinkClick r:id="rId4"/>
              </a:rPr>
              <a:t>Fundraising helpline</a:t>
            </a:r>
            <a:r>
              <a:rPr lang="en-GB" sz="1400" dirty="0"/>
              <a:t>: </a:t>
            </a:r>
            <a:r>
              <a:rPr lang="en-GB" sz="1400" dirty="0">
                <a:solidFill>
                  <a:srgbClr val="051D33"/>
                </a:solidFill>
              </a:rPr>
              <a:t>A dedicated fundraising helpline to talk to your local Church Insurance Consultant. Call the helpline on 0345 601 995  or request a call back on our website.</a:t>
            </a:r>
            <a:br>
              <a:rPr lang="en-GB" sz="1400" dirty="0">
                <a:solidFill>
                  <a:srgbClr val="051D33"/>
                </a:solidFill>
              </a:rPr>
            </a:br>
            <a:r>
              <a:rPr lang="en-GB" sz="1400" dirty="0">
                <a:solidFill>
                  <a:srgbClr val="051D33"/>
                </a:solidFill>
              </a:rPr>
              <a:t> </a:t>
            </a:r>
          </a:p>
          <a:p>
            <a:r>
              <a:rPr lang="en-GB" sz="1400" b="1" dirty="0">
                <a:hlinkClick r:id="rId5"/>
              </a:rPr>
              <a:t>Fundraising in a box</a:t>
            </a:r>
            <a:r>
              <a:rPr lang="en-GB" sz="1400" b="1" dirty="0"/>
              <a:t>: </a:t>
            </a:r>
            <a:r>
              <a:rPr lang="en-GB" sz="1400" dirty="0">
                <a:solidFill>
                  <a:srgbClr val="051D33"/>
                </a:solidFill>
              </a:rPr>
              <a:t>A printed toolkit for church customers, providing step-by-step guides with the fundamentals of fundraising.</a:t>
            </a:r>
            <a:endParaRPr lang="en-GB" sz="1400" dirty="0"/>
          </a:p>
        </p:txBody>
      </p:sp>
      <p:sp>
        <p:nvSpPr>
          <p:cNvPr id="7" name="Title 6"/>
          <p:cNvSpPr>
            <a:spLocks noGrp="1"/>
          </p:cNvSpPr>
          <p:nvPr>
            <p:ph type="title"/>
          </p:nvPr>
        </p:nvSpPr>
        <p:spPr/>
        <p:txBody>
          <a:bodyPr/>
          <a:lstStyle/>
          <a:p>
            <a:r>
              <a:rPr lang="en-GB" dirty="0"/>
              <a:t>Fundraising support for your church</a:t>
            </a:r>
          </a:p>
        </p:txBody>
      </p:sp>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39360" y="3782462"/>
            <a:ext cx="2880000" cy="1426605"/>
          </a:xfrm>
          <a:prstGeom prst="rect">
            <a:avLst/>
          </a:prstGeom>
        </p:spPr>
      </p:pic>
    </p:spTree>
    <p:extLst>
      <p:ext uri="{BB962C8B-B14F-4D97-AF65-F5344CB8AC3E}">
        <p14:creationId xmlns:p14="http://schemas.microsoft.com/office/powerpoint/2010/main" val="1659305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043" y="1464446"/>
            <a:ext cx="9762386" cy="5398866"/>
          </a:xfrm>
        </p:spPr>
        <p:txBody>
          <a:bodyPr/>
          <a:lstStyle/>
          <a:p>
            <a:pPr marL="271463" indent="-271463">
              <a:buFont typeface="Wingdings 3" panose="05040102010807070707" pitchFamily="18" charset="2"/>
              <a:buChar char=""/>
            </a:pPr>
            <a:r>
              <a:rPr lang="en-GB" sz="1400" dirty="0">
                <a:latin typeface="Arial" panose="020B0604020202020204" pitchFamily="34" charset="0"/>
                <a:cs typeface="Arial" panose="020B0604020202020204" pitchFamily="34" charset="0"/>
              </a:rPr>
              <a:t>Insured Title – please ensure the Insured title on the Policy is correct</a:t>
            </a:r>
          </a:p>
          <a:p>
            <a:pPr marL="0" indent="0">
              <a:buNone/>
            </a:pPr>
            <a:endParaRPr lang="en-GB" sz="1400" dirty="0">
              <a:latin typeface="Arial" panose="020B0604020202020204" pitchFamily="34" charset="0"/>
              <a:cs typeface="Arial" panose="020B0604020202020204" pitchFamily="34" charset="0"/>
            </a:endParaRPr>
          </a:p>
          <a:p>
            <a:pPr marL="271463" indent="-271463">
              <a:buFont typeface="Wingdings 3" panose="05040102010807070707" pitchFamily="18" charset="2"/>
              <a:buChar char=""/>
            </a:pPr>
            <a:r>
              <a:rPr lang="en-GB" sz="1400" dirty="0">
                <a:latin typeface="Arial" panose="020B0604020202020204" pitchFamily="34" charset="0"/>
                <a:cs typeface="Arial" panose="020B0604020202020204" pitchFamily="34" charset="0"/>
              </a:rPr>
              <a:t>Change of Correspondent - </a:t>
            </a:r>
            <a:r>
              <a:rPr lang="en-GB" sz="1400" dirty="0">
                <a:latin typeface="Arial" panose="020B0604020202020204" pitchFamily="34" charset="0"/>
                <a:cs typeface="Arial" panose="020B0604020202020204" pitchFamily="34" charset="0"/>
                <a:hlinkClick r:id="rId2"/>
              </a:rPr>
              <a:t>https://www.ecclesiastical.com/church/administering/</a:t>
            </a:r>
            <a:r>
              <a:rPr lang="en-GB" sz="1400" dirty="0">
                <a:latin typeface="Arial" panose="020B0604020202020204" pitchFamily="34" charset="0"/>
                <a:cs typeface="Arial" panose="020B0604020202020204" pitchFamily="34" charset="0"/>
              </a:rPr>
              <a:t> </a:t>
            </a:r>
          </a:p>
          <a:p>
            <a:pPr marL="0" indent="0">
              <a:buNone/>
            </a:pPr>
            <a:endParaRPr lang="en-GB" sz="1400" dirty="0">
              <a:latin typeface="Arial" panose="020B0604020202020204" pitchFamily="34" charset="0"/>
              <a:cs typeface="Arial" panose="020B0604020202020204" pitchFamily="34" charset="0"/>
            </a:endParaRPr>
          </a:p>
          <a:p>
            <a:pPr marL="271463" lvl="1" indent="-271463">
              <a:buFont typeface="Wingdings 3" panose="05040102010807070707" pitchFamily="18" charset="2"/>
              <a:buChar char=""/>
            </a:pPr>
            <a:r>
              <a:rPr lang="en-GB" sz="1400" dirty="0">
                <a:latin typeface="Arial" panose="020B0604020202020204" pitchFamily="34" charset="0"/>
                <a:cs typeface="Arial" panose="020B0604020202020204" pitchFamily="34" charset="0"/>
              </a:rPr>
              <a:t>Building Works – Please inform us at the earliest opportunity  </a:t>
            </a:r>
            <a:r>
              <a:rPr lang="en-GB" sz="1400" dirty="0">
                <a:latin typeface="Arial" panose="020B0604020202020204" pitchFamily="34" charset="0"/>
                <a:cs typeface="Arial" panose="020B0604020202020204" pitchFamily="34" charset="0"/>
                <a:hlinkClick r:id="rId3"/>
              </a:rPr>
              <a:t>https://www.ecclesiastical.com/risk-management/church-building-works/</a:t>
            </a:r>
            <a:r>
              <a:rPr lang="en-GB" sz="1400" dirty="0">
                <a:latin typeface="Arial" panose="020B0604020202020204" pitchFamily="34" charset="0"/>
                <a:cs typeface="Arial" panose="020B0604020202020204" pitchFamily="34" charset="0"/>
              </a:rPr>
              <a:t> </a:t>
            </a:r>
          </a:p>
          <a:p>
            <a:pPr marL="0" lvl="1" indent="0">
              <a:buNone/>
            </a:pPr>
            <a:endParaRPr lang="en-GB" sz="1400" dirty="0">
              <a:latin typeface="Arial" panose="020B0604020202020204" pitchFamily="34" charset="0"/>
              <a:cs typeface="Arial" panose="020B0604020202020204" pitchFamily="34" charset="0"/>
            </a:endParaRPr>
          </a:p>
          <a:p>
            <a:pPr marL="271463" lvl="1" indent="-271463">
              <a:buFont typeface="Wingdings 3" panose="05040102010807070707" pitchFamily="18" charset="2"/>
              <a:buChar char=""/>
            </a:pPr>
            <a:r>
              <a:rPr lang="en-GB" sz="1400" dirty="0">
                <a:latin typeface="Arial" panose="020B0604020202020204" pitchFamily="34" charset="0"/>
                <a:cs typeface="Arial" panose="020B0604020202020204" pitchFamily="34" charset="0"/>
              </a:rPr>
              <a:t>Events – Large or unusual events please contact our underwriters on 0345 777 3322</a:t>
            </a:r>
          </a:p>
          <a:p>
            <a:pPr marL="0" lvl="1" indent="0">
              <a:buNone/>
            </a:pPr>
            <a:r>
              <a:rPr lang="en-GB" sz="1400" dirty="0">
                <a:latin typeface="Arial" panose="020B0604020202020204" pitchFamily="34" charset="0"/>
                <a:cs typeface="Arial" panose="020B0604020202020204" pitchFamily="34" charset="0"/>
              </a:rPr>
              <a:t>	</a:t>
            </a:r>
          </a:p>
          <a:p>
            <a:pPr marL="271463" lvl="1" indent="-271463">
              <a:buFont typeface="Wingdings 3" panose="05040102010807070707" pitchFamily="18" charset="2"/>
              <a:buChar char=""/>
            </a:pPr>
            <a:r>
              <a:rPr lang="en-GB" sz="1400" dirty="0">
                <a:latin typeface="Arial" panose="020B0604020202020204" pitchFamily="34" charset="0"/>
                <a:cs typeface="Arial" panose="020B0604020202020204" pitchFamily="34" charset="0"/>
              </a:rPr>
              <a:t>If your Church is unoccupied</a:t>
            </a:r>
          </a:p>
          <a:p>
            <a:pPr marL="0" lvl="1" indent="0">
              <a:buNone/>
            </a:pPr>
            <a:endParaRPr lang="en-GB" sz="1400" dirty="0">
              <a:latin typeface="Arial" panose="020B0604020202020204" pitchFamily="34" charset="0"/>
              <a:cs typeface="Arial" panose="020B0604020202020204" pitchFamily="34" charset="0"/>
            </a:endParaRPr>
          </a:p>
          <a:p>
            <a:pPr marL="271463" lvl="1" indent="-271463">
              <a:buFont typeface="Wingdings 3" panose="05040102010807070707" pitchFamily="18" charset="2"/>
              <a:buChar char=""/>
            </a:pPr>
            <a:r>
              <a:rPr lang="en-GB" sz="1400" dirty="0">
                <a:latin typeface="Arial" panose="020B0604020202020204" pitchFamily="34" charset="0"/>
                <a:cs typeface="Arial" panose="020B0604020202020204" pitchFamily="34" charset="0"/>
              </a:rPr>
              <a:t>Claims -  Please insure that all incidents (if claiming or not) are reported to our claims department on 0345 603 8381 or email </a:t>
            </a:r>
            <a:r>
              <a:rPr lang="en-GB" sz="1400" dirty="0">
                <a:latin typeface="Arial" panose="020B0604020202020204" pitchFamily="34" charset="0"/>
                <a:cs typeface="Arial" panose="020B0604020202020204" pitchFamily="34" charset="0"/>
                <a:hlinkClick r:id="rId4"/>
              </a:rPr>
              <a:t>churchclaims@ecclesiastical.com</a:t>
            </a:r>
            <a:r>
              <a:rPr lang="en-GB" sz="1400" dirty="0">
                <a:latin typeface="Arial" panose="020B0604020202020204" pitchFamily="34" charset="0"/>
                <a:cs typeface="Arial" panose="020B0604020202020204" pitchFamily="34" charset="0"/>
              </a:rPr>
              <a:t> </a:t>
            </a:r>
          </a:p>
          <a:p>
            <a:pPr marL="0" lvl="1" indent="0">
              <a:buNone/>
            </a:pPr>
            <a:endParaRPr lang="en-GB" sz="1400" dirty="0">
              <a:latin typeface="Arial" panose="020B0604020202020204" pitchFamily="34" charset="0"/>
              <a:cs typeface="Arial" panose="020B0604020202020204" pitchFamily="34" charset="0"/>
            </a:endParaRPr>
          </a:p>
          <a:p>
            <a:pPr marL="271463" lvl="1" indent="-271463">
              <a:buFont typeface="Wingdings 3" panose="05040102010807070707" pitchFamily="18" charset="2"/>
              <a:buChar char=""/>
            </a:pPr>
            <a:r>
              <a:rPr lang="en-GB" sz="1400" dirty="0">
                <a:latin typeface="Arial" panose="020B0604020202020204" pitchFamily="34" charset="0"/>
                <a:cs typeface="Arial" panose="020B0604020202020204" pitchFamily="34" charset="0"/>
              </a:rPr>
              <a:t>General policy cover enquires – Please contact our dedicated Church team on 0345 777 3322 or email </a:t>
            </a:r>
            <a:r>
              <a:rPr lang="en-GB" sz="1400" dirty="0">
                <a:latin typeface="Arial" panose="020B0604020202020204" pitchFamily="34" charset="0"/>
                <a:cs typeface="Arial" panose="020B0604020202020204" pitchFamily="34" charset="0"/>
                <a:hlinkClick r:id="rId5"/>
              </a:rPr>
              <a:t>churches@ecclesiastical.com</a:t>
            </a:r>
            <a:r>
              <a:rPr lang="en-GB" sz="1400" dirty="0">
                <a:latin typeface="Arial" panose="020B0604020202020204" pitchFamily="34" charset="0"/>
                <a:cs typeface="Arial" panose="020B0604020202020204" pitchFamily="34" charset="0"/>
              </a:rPr>
              <a:t> </a:t>
            </a:r>
          </a:p>
          <a:p>
            <a:pPr marL="285693" indent="-285693">
              <a:buFontTx/>
              <a:buChar char="-"/>
            </a:pPr>
            <a:endParaRPr lang="en-GB" b="0" dirty="0">
              <a:solidFill>
                <a:schemeClr val="tx1"/>
              </a:solidFill>
            </a:endParaRPr>
          </a:p>
        </p:txBody>
      </p:sp>
      <p:sp>
        <p:nvSpPr>
          <p:cNvPr id="2" name="Title 1"/>
          <p:cNvSpPr>
            <a:spLocks noGrp="1"/>
          </p:cNvSpPr>
          <p:nvPr>
            <p:ph type="title"/>
          </p:nvPr>
        </p:nvSpPr>
        <p:spPr>
          <a:xfrm>
            <a:off x="432208" y="432000"/>
            <a:ext cx="9828000" cy="468000"/>
          </a:xfrm>
        </p:spPr>
        <p:txBody>
          <a:bodyPr/>
          <a:lstStyle/>
          <a:p>
            <a:r>
              <a:rPr lang="en-GB" dirty="0"/>
              <a:t>Things to inform us </a:t>
            </a:r>
          </a:p>
        </p:txBody>
      </p:sp>
      <p:sp>
        <p:nvSpPr>
          <p:cNvPr id="8" name="TextBox 7"/>
          <p:cNvSpPr txBox="1"/>
          <p:nvPr/>
        </p:nvSpPr>
        <p:spPr>
          <a:xfrm>
            <a:off x="432208" y="6724842"/>
            <a:ext cx="9449250" cy="246169"/>
          </a:xfrm>
          <a:prstGeom prst="rect">
            <a:avLst/>
          </a:prstGeom>
          <a:solidFill>
            <a:schemeClr val="tx2"/>
          </a:solidFill>
        </p:spPr>
        <p:txBody>
          <a:bodyPr wrap="square" rtlCol="0">
            <a:spAutoFit/>
          </a:bodyPr>
          <a:lstStyle/>
          <a:p>
            <a:r>
              <a:rPr lang="en-GB" dirty="0">
                <a:solidFill>
                  <a:schemeClr val="bg1"/>
                </a:solidFill>
              </a:rPr>
              <a:t>If you would like to find out more please email the team at </a:t>
            </a:r>
            <a:r>
              <a:rPr lang="en-GB" b="1" u="sng" dirty="0"/>
              <a:t>meetus@ecclesiastical.com</a:t>
            </a:r>
          </a:p>
        </p:txBody>
      </p:sp>
      <p:sp>
        <p:nvSpPr>
          <p:cNvPr id="6" name="Slide Number Placeholder 5"/>
          <p:cNvSpPr>
            <a:spLocks noGrp="1"/>
          </p:cNvSpPr>
          <p:nvPr>
            <p:ph type="sldNum" sz="quarter" idx="12"/>
          </p:nvPr>
        </p:nvSpPr>
        <p:spPr/>
        <p:txBody>
          <a:bodyPr/>
          <a:lstStyle/>
          <a:p>
            <a:fld id="{CBFA7619-5358-472D-AAA1-6DA717CED072}" type="slidenum">
              <a:rPr lang="en-GB" smtClean="0"/>
              <a:t>8</a:t>
            </a:fld>
            <a:endParaRPr lang="en-GB" dirty="0"/>
          </a:p>
        </p:txBody>
      </p:sp>
    </p:spTree>
    <p:extLst>
      <p:ext uri="{BB962C8B-B14F-4D97-AF65-F5344CB8AC3E}">
        <p14:creationId xmlns:p14="http://schemas.microsoft.com/office/powerpoint/2010/main" val="1936368210"/>
      </p:ext>
    </p:extLst>
  </p:cSld>
  <p:clrMapOvr>
    <a:masterClrMapping/>
  </p:clrMapOvr>
  <mc:AlternateContent xmlns:mc="http://schemas.openxmlformats.org/markup-compatibility/2006" xmlns:p14="http://schemas.microsoft.com/office/powerpoint/2010/main">
    <mc:Choice Requires="p14">
      <p:transition spd="slow" p14:dur="2000" advTm="111552"/>
    </mc:Choice>
    <mc:Fallback xmlns="">
      <p:transition spd="slow" advTm="11155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FA7619-5358-472D-AAA1-6DA717CED072}" type="slidenum">
              <a:rPr lang="en-GB" smtClean="0"/>
              <a:t>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5" name="Content Placeholder 4"/>
          <p:cNvSpPr>
            <a:spLocks noGrp="1"/>
          </p:cNvSpPr>
          <p:nvPr>
            <p:ph idx="1"/>
          </p:nvPr>
        </p:nvSpPr>
        <p:spPr/>
        <p:txBody>
          <a:bodyPr/>
          <a:lstStyle/>
          <a:p>
            <a:pPr marL="0" indent="0">
              <a:buNone/>
            </a:pPr>
            <a:r>
              <a:rPr lang="en-GB" sz="3200" dirty="0">
                <a:cs typeface="Arial" panose="020B0604020202020204" pitchFamily="34" charset="0"/>
              </a:rPr>
              <a:t>General policy cover enquires 0345 777 3322 / email </a:t>
            </a:r>
            <a:r>
              <a:rPr lang="en-GB" sz="3200" dirty="0">
                <a:cs typeface="Arial" panose="020B0604020202020204" pitchFamily="34" charset="0"/>
                <a:hlinkClick r:id="rId2"/>
              </a:rPr>
              <a:t>churches@ecclesiastical.com</a:t>
            </a:r>
            <a:r>
              <a:rPr lang="en-GB" sz="3200" dirty="0">
                <a:cs typeface="Arial" panose="020B0604020202020204" pitchFamily="34" charset="0"/>
              </a:rPr>
              <a:t> </a:t>
            </a:r>
          </a:p>
          <a:p>
            <a:pPr marL="0" indent="0">
              <a:buNone/>
            </a:pPr>
            <a:endParaRPr lang="en-GB" sz="3200" dirty="0">
              <a:cs typeface="Calibri" panose="020F0502020204030204" pitchFamily="34" charset="0"/>
            </a:endParaRPr>
          </a:p>
          <a:p>
            <a:pPr marL="0" indent="0">
              <a:buNone/>
            </a:pPr>
            <a:r>
              <a:rPr lang="en-GB" sz="3200" dirty="0">
                <a:cs typeface="Calibri" panose="020F0502020204030204" pitchFamily="34" charset="0"/>
              </a:rPr>
              <a:t>Heather Ford Church Support Manager;  </a:t>
            </a:r>
            <a:r>
              <a:rPr lang="en-GB" sz="3200" dirty="0">
                <a:cs typeface="Calibri" panose="020F0502020204030204" pitchFamily="34" charset="0"/>
                <a:hlinkClick r:id="rId3"/>
              </a:rPr>
              <a:t>heather.ford@ecclesiastical.com</a:t>
            </a:r>
            <a:r>
              <a:rPr lang="en-GB" sz="3200" dirty="0">
                <a:cs typeface="Calibri" panose="020F0502020204030204" pitchFamily="34" charset="0"/>
              </a:rPr>
              <a:t>  / 07765 246720 </a:t>
            </a:r>
          </a:p>
          <a:p>
            <a:pPr marL="0" indent="0">
              <a:buNone/>
            </a:pPr>
            <a:endParaRPr lang="en-GB" sz="3200" dirty="0">
              <a:cs typeface="Calibri" panose="020F0502020204030204" pitchFamily="34" charset="0"/>
            </a:endParaRPr>
          </a:p>
          <a:p>
            <a:pPr marL="0" indent="0">
              <a:buNone/>
            </a:pPr>
            <a:r>
              <a:rPr lang="en-GB" sz="3200" dirty="0">
                <a:cs typeface="Calibri" panose="020F0502020204030204" pitchFamily="34" charset="0"/>
              </a:rPr>
              <a:t>Risk Management Advice Line  ; </a:t>
            </a:r>
            <a:r>
              <a:rPr lang="en-GB" sz="3200" u="sng" dirty="0">
                <a:cs typeface="Calibri" panose="020F0502020204030204" pitchFamily="34" charset="0"/>
                <a:hlinkClick r:id="rId4"/>
              </a:rPr>
              <a:t>risk.advice@ecclesiastical.com</a:t>
            </a:r>
            <a:r>
              <a:rPr lang="en-GB" sz="3200" u="sng" dirty="0">
                <a:cs typeface="Calibri" panose="020F0502020204030204" pitchFamily="34" charset="0"/>
              </a:rPr>
              <a:t> / </a:t>
            </a:r>
            <a:r>
              <a:rPr lang="en-GB" sz="3200" dirty="0">
                <a:cs typeface="Calibri" panose="020F0502020204030204" pitchFamily="34" charset="0"/>
              </a:rPr>
              <a:t>0345 600 7531</a:t>
            </a:r>
          </a:p>
          <a:p>
            <a:pPr marL="0" indent="0">
              <a:buNone/>
            </a:pPr>
            <a:endParaRPr lang="en-GB" sz="3200" dirty="0">
              <a:cs typeface="Calibri" panose="020F0502020204030204" pitchFamily="34" charset="0"/>
            </a:endParaRPr>
          </a:p>
          <a:p>
            <a:pPr marL="0" indent="0">
              <a:buNone/>
            </a:pPr>
            <a:r>
              <a:rPr lang="en-GB" sz="3200" dirty="0">
                <a:cs typeface="Calibri" panose="020F0502020204030204" pitchFamily="34" charset="0"/>
              </a:rPr>
              <a:t>Claims ; </a:t>
            </a:r>
          </a:p>
          <a:p>
            <a:pPr marL="0" indent="0">
              <a:buNone/>
            </a:pPr>
            <a:r>
              <a:rPr lang="en-GB" sz="3200" u="sng" dirty="0">
                <a:solidFill>
                  <a:schemeClr val="accent2"/>
                </a:solidFill>
                <a:cs typeface="Calibri" panose="020F0502020204030204" pitchFamily="34" charset="0"/>
              </a:rPr>
              <a:t>claims@ecclesiastical.com</a:t>
            </a:r>
            <a:r>
              <a:rPr lang="en-GB" sz="3200" u="sng" dirty="0">
                <a:cs typeface="Calibri" panose="020F0502020204030204" pitchFamily="34" charset="0"/>
              </a:rPr>
              <a:t> </a:t>
            </a:r>
            <a:r>
              <a:rPr lang="en-GB" sz="3200" dirty="0">
                <a:cs typeface="Calibri" panose="020F0502020204030204" pitchFamily="34" charset="0"/>
              </a:rPr>
              <a:t>0345 603 8381</a:t>
            </a:r>
          </a:p>
        </p:txBody>
      </p:sp>
      <p:sp>
        <p:nvSpPr>
          <p:cNvPr id="6" name="Title 5"/>
          <p:cNvSpPr>
            <a:spLocks noGrp="1"/>
          </p:cNvSpPr>
          <p:nvPr>
            <p:ph type="title"/>
          </p:nvPr>
        </p:nvSpPr>
        <p:spPr/>
        <p:txBody>
          <a:bodyPr/>
          <a:lstStyle/>
          <a:p>
            <a:r>
              <a:rPr lang="en-GB" sz="3200" dirty="0">
                <a:latin typeface="Calibri" panose="020F0502020204030204" pitchFamily="34" charset="0"/>
                <a:cs typeface="Calibri" panose="020F0502020204030204" pitchFamily="34" charset="0"/>
              </a:rPr>
              <a:t>Contacts ; </a:t>
            </a:r>
          </a:p>
        </p:txBody>
      </p:sp>
    </p:spTree>
    <p:extLst>
      <p:ext uri="{BB962C8B-B14F-4D97-AF65-F5344CB8AC3E}">
        <p14:creationId xmlns:p14="http://schemas.microsoft.com/office/powerpoint/2010/main" val="1614226699"/>
      </p:ext>
    </p:extLst>
  </p:cSld>
  <p:clrMapOvr>
    <a:masterClrMapping/>
  </p:clrMapOvr>
</p:sld>
</file>

<file path=ppt/theme/theme1.xml><?xml version="1.0" encoding="utf-8"?>
<a:theme xmlns:a="http://schemas.openxmlformats.org/drawingml/2006/main" name="Ecclesiastical (Print) Template">
  <a:themeElements>
    <a:clrScheme name="Ecclesiastical">
      <a:dk1>
        <a:srgbClr val="051D33"/>
      </a:dk1>
      <a:lt1>
        <a:sysClr val="window" lastClr="FFFFFF"/>
      </a:lt1>
      <a:dk2>
        <a:srgbClr val="F39200"/>
      </a:dk2>
      <a:lt2>
        <a:srgbClr val="8996AC"/>
      </a:lt2>
      <a:accent1>
        <a:srgbClr val="4EC4C4"/>
      </a:accent1>
      <a:accent2>
        <a:srgbClr val="19446A"/>
      </a:accent2>
      <a:accent3>
        <a:srgbClr val="F7D21E"/>
      </a:accent3>
      <a:accent4>
        <a:srgbClr val="E7344C"/>
      </a:accent4>
      <a:accent5>
        <a:srgbClr val="86BC25"/>
      </a:accent5>
      <a:accent6>
        <a:srgbClr val="821759"/>
      </a:accent6>
      <a:hlink>
        <a:srgbClr val="19446A"/>
      </a:hlink>
      <a:folHlink>
        <a:srgbClr val="E7344C"/>
      </a:folHlink>
    </a:clrScheme>
    <a:fontScheme name="Ecclesiastical">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FD5DB"/>
        </a:solidFill>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EIG White">
      <a:srgbClr val="FFFFFF"/>
    </a:custClr>
    <a:custClr name="EIG Midnight">
      <a:srgbClr val="051D33"/>
    </a:custClr>
    <a:custClr name="EIG Dusty ">
      <a:srgbClr val="98D1CB"/>
    </a:custClr>
    <a:custClr name="EIG Orange">
      <a:srgbClr val="F39200"/>
    </a:custClr>
    <a:custClr name="EIG Turquoise">
      <a:srgbClr val="4EC4C4"/>
    </a:custClr>
    <a:custClr name="EIG Navy">
      <a:srgbClr val="19446A"/>
    </a:custClr>
    <a:custClr name="EIG Yellow">
      <a:srgbClr val="F7D21E"/>
    </a:custClr>
    <a:custClr name="EIG Red">
      <a:srgbClr val="E7344C"/>
    </a:custClr>
    <a:custClr name="EIG Lime ">
      <a:srgbClr val="86BC25"/>
    </a:custClr>
    <a:custClr name="EIG Plum">
      <a:srgbClr val="821759"/>
    </a:custClr>
    <a:custClr name="EIG White">
      <a:srgbClr val="FFFFFF"/>
    </a:custClr>
    <a:custClr name="EIG Midnight – Dark Tint">
      <a:srgbClr val="4E566A"/>
    </a:custClr>
    <a:custClr name="EIG Dusty – Dark Tint ">
      <a:srgbClr val="7CB6AC"/>
    </a:custClr>
    <a:custClr name="EIG Orange – Dark Tint ">
      <a:srgbClr val="D37001"/>
    </a:custClr>
    <a:custClr name="EIG Turquoise – Dark Tint ">
      <a:srgbClr val="359B9E"/>
    </a:custClr>
    <a:custClr name="EIG Navy – Dark Tint ">
      <a:srgbClr val="0F2E4A"/>
    </a:custClr>
    <a:custClr name="EIG Yellow – Dark Tint ">
      <a:srgbClr val="D9B300"/>
    </a:custClr>
    <a:custClr name="EIG Red – Dark Tint ">
      <a:srgbClr val="BA2D32"/>
    </a:custClr>
    <a:custClr name="EIG Lime – Dark Tint">
      <a:srgbClr val="5BA02A"/>
    </a:custClr>
    <a:custClr name="EIG Plum – Dark Tint">
      <a:srgbClr val="4A043E"/>
    </a:custClr>
    <a:custClr name="EIG White">
      <a:srgbClr val="FFFFFF"/>
    </a:custClr>
    <a:custClr name="EIG Midnight - Medium Tint">
      <a:srgbClr val="8996AC"/>
    </a:custClr>
    <a:custClr name="EIG Dusty - Medium Tint ">
      <a:srgbClr val="CBE6E1"/>
    </a:custClr>
    <a:custClr name="EIG Orange - Medium Tint">
      <a:srgbClr val="F9B137"/>
    </a:custClr>
    <a:custClr name="EIG Turquoise - Medium Tint">
      <a:srgbClr val="98D1CB"/>
    </a:custClr>
    <a:custClr name="EIG Navy - Medium Tint">
      <a:srgbClr val="325A7E"/>
    </a:custClr>
    <a:custClr name="EIG Yellow - Medium Tint">
      <a:srgbClr val="FFE271"/>
    </a:custClr>
    <a:custClr name="EIG Red - Medium Tint">
      <a:srgbClr val="EB5E50"/>
    </a:custClr>
    <a:custClr name="EIG Lime - Medium Tint">
      <a:srgbClr val="AFCB37"/>
    </a:custClr>
    <a:custClr name="EIG Plum - Medium Tint">
      <a:srgbClr val="A86DAB"/>
    </a:custClr>
    <a:custClr name="EIG White">
      <a:srgbClr val="FFFFFF"/>
    </a:custClr>
    <a:custClr name="EIG Midnight - Light Tint">
      <a:srgbClr val="DCDDE1"/>
    </a:custClr>
    <a:custClr name="EIG Dusty - Light Tint">
      <a:srgbClr val="E5F0EE"/>
    </a:custClr>
    <a:custClr name="EIG Orange - Light Tint">
      <a:srgbClr val="F6E2CC"/>
    </a:custClr>
    <a:custClr name="EIG Turquoise - Light Tint">
      <a:srgbClr val="D7EBEC"/>
    </a:custClr>
    <a:custClr name="EIG Navy - Light Tint">
      <a:srgbClr val="CFD5DB"/>
    </a:custClr>
    <a:custClr name="EIG Yellow - Light Tint">
      <a:srgbClr val="F7F0CC"/>
    </a:custClr>
    <a:custClr name="EIG Red - Light Tint">
      <a:srgbClr val="F1D5D6"/>
    </a:custClr>
    <a:custClr name="EIG Lime - Light Tint">
      <a:srgbClr val="DEECD4"/>
    </a:custClr>
    <a:custClr name="EIG Plum - Light tint">
      <a:srgbClr val="DBCDD8"/>
    </a:custClr>
    <a:custClr name="EIG White">
      <a:srgbClr val="FFFFFF"/>
    </a:custClr>
    <a:custClr name="EIG Navy - Light Tint">
      <a:srgbClr val="CFD5DB"/>
    </a:custClr>
    <a:custClr name="EIG White">
      <a:srgbClr val="FFFFFF"/>
    </a:custClr>
    <a:custClr name="EIG Orange - Digital">
      <a:srgbClr val="FF6E00"/>
    </a:custClr>
    <a:custClr name="EIG Turquoise - Digital">
      <a:srgbClr val="4EC4C4"/>
    </a:custClr>
    <a:custClr name="EIG Navy - Digital">
      <a:srgbClr val="222D50"/>
    </a:custClr>
    <a:custClr name="EIG Yellow - Digital">
      <a:srgbClr val="F7D21E"/>
    </a:custClr>
    <a:custClr name="EIG Red - Digital">
      <a:srgbClr val="E6093C"/>
    </a:custClr>
    <a:custClr name="EIG Lime - Digital ">
      <a:srgbClr val="5BA02A"/>
    </a:custClr>
    <a:custClr name="EIG Plum - Digital">
      <a:srgbClr val="821759"/>
    </a:custClr>
  </a:custClrLst>
  <a:extLst>
    <a:ext uri="{05A4C25C-085E-4340-85A3-A5531E510DB2}">
      <thm15:themeFamily xmlns:thm15="http://schemas.microsoft.com/office/thememl/2012/main" name="Ecclesiastical (new brand) PowerPoint template (print) Version 1.0 March 2021" id="{0483E444-4642-4041-863D-A2C06176091B}" vid="{021FD001-9249-472D-8F93-80414C6308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96B3FD458A184E9AFEBB5B444D95C0" ma:contentTypeVersion="15" ma:contentTypeDescription="Create a new document." ma:contentTypeScope="" ma:versionID="1f9c89da08957c3557b1a7782313ac6f">
  <xsd:schema xmlns:xsd="http://www.w3.org/2001/XMLSchema" xmlns:xs="http://www.w3.org/2001/XMLSchema" xmlns:p="http://schemas.microsoft.com/office/2006/metadata/properties" xmlns:ns2="651fb933-6c6f-49ac-a7ab-0d1241b13905" targetNamespace="http://schemas.microsoft.com/office/2006/metadata/properties" ma:root="true" ma:fieldsID="e9925ec171bc19cb844018173c116621" ns2:_="">
    <xsd:import namespace="651fb933-6c6f-49ac-a7ab-0d1241b13905"/>
    <xsd:element name="properties">
      <xsd:complexType>
        <xsd:sequence>
          <xsd:element name="documentManagement">
            <xsd:complexType>
              <xsd:all>
                <xsd:element ref="ns2:Company" minOccurs="0"/>
                <xsd:element ref="ns2: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1fb933-6c6f-49ac-a7ab-0d1241b13905" elementFormDefault="qualified">
    <xsd:import namespace="http://schemas.microsoft.com/office/2006/documentManagement/types"/>
    <xsd:import namespace="http://schemas.microsoft.com/office/infopath/2007/PartnerControls"/>
    <xsd:element name="Company" ma:index="4" nillable="true" ma:displayName="Company" ma:format="Dropdown" ma:indexed="true" ma:internalName="Company" ma:readOnly="false">
      <xsd:simpleType>
        <xsd:restriction base="dms:Choice">
          <xsd:enumeration value="Ansvar"/>
          <xsd:enumeration value="Baptist"/>
          <xsd:enumeration value="Ecclesiastical"/>
          <xsd:enumeration value="EFAS"/>
          <xsd:enumeration value="EIO"/>
          <xsd:enumeration value="EIM"/>
          <xsd:enumeration value="Methodist"/>
        </xsd:restriction>
      </xsd:simpleType>
    </xsd:element>
    <xsd:element name="Document" ma:index="5" nillable="true" ma:displayName="Document" ma:format="Dropdown" ma:indexed="true" ma:internalName="Document" ma:readOnly="false">
      <xsd:simpleType>
        <xsd:restriction base="dms:Choice">
          <xsd:enumeration value="Agenda"/>
          <xsd:enumeration value="Fax"/>
          <xsd:enumeration value="Letter"/>
          <xsd:enumeration value="Minutes"/>
          <xsd:enumeration value="Presentation"/>
          <xsd:enumeration value="Repor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 xmlns="651fb933-6c6f-49ac-a7ab-0d1241b13905">Presentation</Document>
    <Company xmlns="651fb933-6c6f-49ac-a7ab-0d1241b13905">Ecclesiastical</Company>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A5EAC5-A665-4AE0-813B-66C3729732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1fb933-6c6f-49ac-a7ab-0d1241b139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16CBF9-5F0A-40F6-A36C-DEBD62226B46}">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651fb933-6c6f-49ac-a7ab-0d1241b13905"/>
    <ds:schemaRef ds:uri="http://www.w3.org/XML/1998/namespace"/>
  </ds:schemaRefs>
</ds:datastoreItem>
</file>

<file path=customXml/itemProps3.xml><?xml version="1.0" encoding="utf-8"?>
<ds:datastoreItem xmlns:ds="http://schemas.openxmlformats.org/officeDocument/2006/customXml" ds:itemID="{836DBDD0-E24D-4D21-B2BD-6AC7E6BD53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Ecclesiastical (new brand) PowerPoint template (print) Version 1.0 March 2021</Template>
  <TotalTime>1025</TotalTime>
  <Words>1407</Words>
  <Application>Microsoft Office PowerPoint</Application>
  <PresentationFormat>Custom</PresentationFormat>
  <Paragraphs>152</Paragraphs>
  <Slides>10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 3</vt:lpstr>
      <vt:lpstr>Ecclesiastical (Print) Template</vt:lpstr>
      <vt:lpstr>Ecclesiastical Overview How Can We Help </vt:lpstr>
      <vt:lpstr> Ecclesiastical Insurance - Benefact Group </vt:lpstr>
      <vt:lpstr>Heather Ford - Church Insurance Consultant </vt:lpstr>
      <vt:lpstr>Examples of how we can help</vt:lpstr>
      <vt:lpstr>Download our risk calendar</vt:lpstr>
      <vt:lpstr>Testing to protect your church</vt:lpstr>
      <vt:lpstr>Fundraising support for your church</vt:lpstr>
      <vt:lpstr>Things to inform us </vt:lpstr>
      <vt:lpstr>Contacts ; </vt:lpstr>
      <vt:lpstr>Questions?</vt:lpstr>
    </vt:vector>
  </TitlesOfParts>
  <Company>Ecclesiastical Insurance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Ecclesiastical standard template</dc:title>
  <dc:creator>Andrews, Huw</dc:creator>
  <cp:lastModifiedBy>Ford, Heather</cp:lastModifiedBy>
  <cp:revision>126</cp:revision>
  <cp:lastPrinted>2022-05-10T08:52:54Z</cp:lastPrinted>
  <dcterms:created xsi:type="dcterms:W3CDTF">2021-10-21T15:13:26Z</dcterms:created>
  <dcterms:modified xsi:type="dcterms:W3CDTF">2023-07-03T10:33:02Z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1.01</vt:lpwstr>
  </property>
  <property fmtid="{D5CDD505-2E9C-101B-9397-08002B2CF9AE}" pid="3" name="Date">
    <vt:lpwstr>11.03.2021</vt:lpwstr>
  </property>
  <property fmtid="{D5CDD505-2E9C-101B-9397-08002B2CF9AE}" pid="4" name="ContentTypeId">
    <vt:lpwstr>0x010100A996B3FD458A184E9AFEBB5B444D95C0</vt:lpwstr>
  </property>
  <property fmtid="{D5CDD505-2E9C-101B-9397-08002B2CF9AE}" pid="5" name="URL">
    <vt:lpwstr>, </vt:lpwstr>
  </property>
</Properties>
</file>